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0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03E3-8C79-426C-A616-44A009F5E18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71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03E3-8C79-426C-A616-44A009F5E18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7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03E3-8C79-426C-A616-44A009F5E18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89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03E3-8C79-426C-A616-44A009F5E18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2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03E3-8C79-426C-A616-44A009F5E18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18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03E3-8C79-426C-A616-44A009F5E18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10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03E3-8C79-426C-A616-44A009F5E18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9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03E3-8C79-426C-A616-44A009F5E18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52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03E3-8C79-426C-A616-44A009F5E18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04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03E3-8C79-426C-A616-44A009F5E18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025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03E3-8C79-426C-A616-44A009F5E18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66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3E3-8C79-426C-A616-44A009F5E18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16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are going </a:t>
            </a:r>
            <a:r>
              <a:rPr lang="en-GB" dirty="0" smtClean="0"/>
              <a:t>to </a:t>
            </a:r>
            <a:r>
              <a:rPr lang="en-GB" b="1" i="1" u="sng" dirty="0" smtClean="0">
                <a:solidFill>
                  <a:srgbClr val="FF0000"/>
                </a:solidFill>
              </a:rPr>
              <a:t>continue</a:t>
            </a:r>
            <a:r>
              <a:rPr lang="en-GB" dirty="0" smtClean="0"/>
              <a:t> </a:t>
            </a:r>
            <a:r>
              <a:rPr lang="en-GB" dirty="0" smtClean="0"/>
              <a:t>learn how to write persuasively!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where you believe/ want something and you are trying to convince the other person to do it! </a:t>
            </a:r>
          </a:p>
          <a:p>
            <a:endParaRPr lang="en-GB" dirty="0"/>
          </a:p>
          <a:p>
            <a:r>
              <a:rPr lang="en-GB" dirty="0" smtClean="0"/>
              <a:t>An example could be you trying persuade your grown up at home to buy you a McDonalds for tea? Or to buy you an ice cream after school? </a:t>
            </a:r>
          </a:p>
          <a:p>
            <a:endParaRPr lang="en-GB" dirty="0"/>
          </a:p>
          <a:p>
            <a:r>
              <a:rPr lang="en-GB" dirty="0" smtClean="0"/>
              <a:t>Can you think of your own example?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398" y="4095750"/>
            <a:ext cx="3523842" cy="265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046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122" y="103867"/>
            <a:ext cx="11365638" cy="656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55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38" y="135934"/>
            <a:ext cx="12049262" cy="667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123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Write a persuasive paragraph to persuade Mr Wallis to do a sky dive!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112" y="2027555"/>
            <a:ext cx="6249640" cy="42843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0712" y="2876550"/>
            <a:ext cx="790575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920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26679" y="263178"/>
            <a:ext cx="9078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HfW cursive" panose="00000500000000000000" pitchFamily="2" charset="0"/>
              </a:rPr>
              <a:t>Mind map : Why would it be a good idea for Mr Wallis to do a sky dive. Here are some ideas to give you a start </a:t>
            </a:r>
            <a:r>
              <a:rPr lang="en-GB" sz="2400" dirty="0" smtClean="0">
                <a:latin typeface="+mj-lt"/>
              </a:rPr>
              <a:t>…</a:t>
            </a:r>
            <a:endParaRPr lang="en-GB" sz="2400" dirty="0">
              <a:latin typeface="HfW cursive" panose="000005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6022" y="3267635"/>
            <a:ext cx="19846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Sky dive </a:t>
            </a:r>
            <a:endParaRPr lang="en-GB" sz="40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750668" y="2232212"/>
            <a:ext cx="967944" cy="887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079376" y="3975521"/>
            <a:ext cx="1371600" cy="892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938682" y="4814047"/>
            <a:ext cx="1438836" cy="1143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3079376" y="2261604"/>
            <a:ext cx="1686646" cy="1006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234640" y="3748340"/>
            <a:ext cx="2366560" cy="227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156447" y="3661242"/>
            <a:ext cx="27662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68235" y="1909482"/>
            <a:ext cx="3606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Would be an exhilarating experience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838200" y="5385547"/>
            <a:ext cx="2940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Could raise money for charity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838200" y="6400800"/>
            <a:ext cx="372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HfW cursive" panose="00000500000000000000" pitchFamily="2" charset="0"/>
              </a:rPr>
              <a:t>Can you add your own ideas?</a:t>
            </a:r>
            <a:endParaRPr lang="en-GB" dirty="0">
              <a:latin typeface="HfW 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267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Here are some sentence to give you some example of how to write your paragraph. (One idea per one paragraph)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201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It is certain that </a:t>
            </a:r>
            <a:r>
              <a:rPr lang="en-GB" dirty="0" smtClean="0"/>
              <a:t>you, Mr Wallis, will have an amazing experience and one that would you be able to share with your class. 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Furthermore</a:t>
            </a:r>
            <a:r>
              <a:rPr lang="en-GB" dirty="0" smtClean="0"/>
              <a:t>, it would be a wonderful opportunity to be able to raise money for a chosen charity of your choice. </a:t>
            </a:r>
          </a:p>
          <a:p>
            <a:endParaRPr lang="en-GB" dirty="0"/>
          </a:p>
          <a:p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latin typeface="HfW cursive" panose="00000500000000000000" pitchFamily="2" charset="0"/>
              </a:rPr>
              <a:t>HINT: Extend your point! Really explain why it would be a good thing to raise money for charity. It would make him feel good? He would be helping charities who are struggling!</a:t>
            </a:r>
            <a:endParaRPr lang="en-GB" dirty="0">
              <a:solidFill>
                <a:schemeClr val="accent4">
                  <a:lumMod val="75000"/>
                </a:schemeClr>
              </a:solidFill>
              <a:latin typeface="HfW cursive" panose="00000500000000000000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88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241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HfW cursive</vt:lpstr>
      <vt:lpstr>Office Theme</vt:lpstr>
      <vt:lpstr>You are going to continue learn how to write persuasively!</vt:lpstr>
      <vt:lpstr>PowerPoint Presentation</vt:lpstr>
      <vt:lpstr>PowerPoint Presentation</vt:lpstr>
      <vt:lpstr>Write a persuasive paragraph to persuade Mr Wallis to do a sky dive! </vt:lpstr>
      <vt:lpstr>  </vt:lpstr>
      <vt:lpstr>Here are some sentence to give you some example of how to write your paragraph. (One idea per one paragraph)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Katia Petty</dc:creator>
  <cp:lastModifiedBy>Katia Petty</cp:lastModifiedBy>
  <cp:revision>8</cp:revision>
  <dcterms:created xsi:type="dcterms:W3CDTF">2020-04-23T09:34:20Z</dcterms:created>
  <dcterms:modified xsi:type="dcterms:W3CDTF">2020-04-27T08:13:03Z</dcterms:modified>
</cp:coreProperties>
</file>