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71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7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89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2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18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10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9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52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4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025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03E3-8C79-426C-A616-44A009F5E18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66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3E3-8C79-426C-A616-44A009F5E181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EDE6-A2F2-47F8-8AEB-015015519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16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4K2F_OALPQ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are going to </a:t>
            </a:r>
            <a:r>
              <a:rPr lang="en-GB" b="1" i="1" u="sng" dirty="0" smtClean="0">
                <a:solidFill>
                  <a:srgbClr val="FF0000"/>
                </a:solidFill>
              </a:rPr>
              <a:t>continue</a:t>
            </a:r>
            <a:r>
              <a:rPr lang="en-GB" dirty="0" smtClean="0"/>
              <a:t> learn how to write persuasively!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where you believe/ want something and you are trying to convince the other person to do it! </a:t>
            </a:r>
          </a:p>
          <a:p>
            <a:endParaRPr lang="en-GB" dirty="0"/>
          </a:p>
          <a:p>
            <a:r>
              <a:rPr lang="en-GB" dirty="0" smtClean="0"/>
              <a:t>An example could be you trying persuade your grown up at home to buy you a McDonalds for tea? Or to buy you an ice cream after school? </a:t>
            </a:r>
          </a:p>
          <a:p>
            <a:endParaRPr lang="en-GB" dirty="0"/>
          </a:p>
          <a:p>
            <a:r>
              <a:rPr lang="en-GB" dirty="0" smtClean="0"/>
              <a:t>Can you think of your own example?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0398" y="4095750"/>
            <a:ext cx="3523842" cy="265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046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122" y="103867"/>
            <a:ext cx="11365638" cy="656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5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38" y="135934"/>
            <a:ext cx="12049262" cy="667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123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090" y="470262"/>
            <a:ext cx="9889453" cy="436299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74665"/>
            <a:ext cx="10567852" cy="1283335"/>
          </a:xfrm>
        </p:spPr>
        <p:txBody>
          <a:bodyPr>
            <a:normAutofit lnSpcReduction="10000"/>
          </a:bodyPr>
          <a:lstStyle/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www.youtube.com/watch?v=z4K2F_OALPQ</a:t>
            </a:r>
            <a:endParaRPr lang="en-GB" dirty="0" smtClean="0"/>
          </a:p>
          <a:p>
            <a:r>
              <a:rPr lang="en-GB" dirty="0" smtClean="0"/>
              <a:t>Now find out which house you’re going to be in by looking at the Sorting hat </a:t>
            </a:r>
            <a:r>
              <a:rPr lang="en-GB" dirty="0" err="1" smtClean="0"/>
              <a:t>powerpoint</a:t>
            </a:r>
            <a:r>
              <a:rPr lang="en-GB" dirty="0" smtClean="0"/>
              <a:t>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920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26679" y="263178"/>
            <a:ext cx="90786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HfW cursive" panose="00000500000000000000" pitchFamily="2" charset="0"/>
              </a:rPr>
              <a:t>Using your ideas that you mind-mapped yesterday, please complete the planning format in the word document. Each page on the plan is a different paragraph and will need a different point. </a:t>
            </a:r>
            <a:endParaRPr lang="en-GB" sz="2400" dirty="0">
              <a:latin typeface="HfW cursive" panose="000005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9465" y="2036581"/>
            <a:ext cx="6758185" cy="458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267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125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HfW cursive</vt:lpstr>
      <vt:lpstr>Office Theme</vt:lpstr>
      <vt:lpstr>You are going to continue learn how to write persuasively!</vt:lpstr>
      <vt:lpstr>PowerPoint Presentation</vt:lpstr>
      <vt:lpstr>PowerPoint Presentation</vt:lpstr>
      <vt:lpstr>PowerPoint Presentation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Katia Petty</dc:creator>
  <cp:lastModifiedBy>Katia Petty</cp:lastModifiedBy>
  <cp:revision>12</cp:revision>
  <dcterms:created xsi:type="dcterms:W3CDTF">2020-04-23T09:34:20Z</dcterms:created>
  <dcterms:modified xsi:type="dcterms:W3CDTF">2020-04-28T09:56:21Z</dcterms:modified>
</cp:coreProperties>
</file>