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75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5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3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75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11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14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95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55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46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4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9EF4-E347-4B18-8ECB-BA0CDF48CD5E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C0AC2-F466-4E1E-9D25-3F2C3767A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4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03" y="653143"/>
            <a:ext cx="5797459" cy="5804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18366" y="2325189"/>
            <a:ext cx="5847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TIP: Drawing a table will help!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403" y="457200"/>
            <a:ext cx="160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problem…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46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problem…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732" y="97018"/>
            <a:ext cx="5493068" cy="65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2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Third problem..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894" y="220571"/>
            <a:ext cx="6176283" cy="674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3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Challenge: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244" y="365125"/>
            <a:ext cx="6374539" cy="647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2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Second problem… </vt:lpstr>
      <vt:lpstr>Third problem..</vt:lpstr>
      <vt:lpstr>Challenge: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Katia Petty</dc:creator>
  <cp:lastModifiedBy>Katia Petty</cp:lastModifiedBy>
  <cp:revision>1</cp:revision>
  <dcterms:created xsi:type="dcterms:W3CDTF">2020-03-31T10:06:30Z</dcterms:created>
  <dcterms:modified xsi:type="dcterms:W3CDTF">2020-03-31T10:07:02Z</dcterms:modified>
</cp:coreProperties>
</file>