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5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95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8543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453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702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95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05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92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9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3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27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6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77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8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E775-EC1B-4F4E-8AED-8465276968FB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EE8F0D-E5C1-4931-8194-D699540E0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7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978" y="16141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2800" b="1" u="sng" dirty="0" smtClean="0">
                <a:solidFill>
                  <a:schemeClr val="tx1"/>
                </a:solidFill>
              </a:rPr>
              <a:t>Problem Solving Day – </a:t>
            </a:r>
            <a:r>
              <a:rPr lang="en-GB" sz="2800" b="1" u="sng" dirty="0" smtClean="0">
                <a:solidFill>
                  <a:srgbClr val="00B0F0"/>
                </a:solidFill>
              </a:rPr>
              <a:t>Working Backwards</a:t>
            </a:r>
            <a:endParaRPr lang="en-GB" sz="2800" b="1" u="sng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225" y="1136762"/>
            <a:ext cx="6213454" cy="51382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0975" y="1258313"/>
            <a:ext cx="33098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new suits cost him: </a:t>
            </a:r>
          </a:p>
          <a:p>
            <a:r>
              <a:rPr lang="en-GB" dirty="0" smtClean="0"/>
              <a:t>£100 + £250 = </a:t>
            </a:r>
            <a:r>
              <a:rPr lang="en-GB" dirty="0" smtClean="0">
                <a:solidFill>
                  <a:srgbClr val="FF0000"/>
                </a:solidFill>
              </a:rPr>
              <a:t>£350 </a:t>
            </a:r>
          </a:p>
          <a:p>
            <a:endParaRPr lang="en-GB" dirty="0"/>
          </a:p>
          <a:p>
            <a:r>
              <a:rPr lang="en-GB" dirty="0" smtClean="0"/>
              <a:t>The suits he sold gained him</a:t>
            </a:r>
          </a:p>
          <a:p>
            <a:r>
              <a:rPr lang="en-GB" dirty="0" smtClean="0"/>
              <a:t>£100 + £50 = </a:t>
            </a:r>
            <a:r>
              <a:rPr lang="en-GB" dirty="0" smtClean="0">
                <a:solidFill>
                  <a:srgbClr val="FF0000"/>
                </a:solidFill>
              </a:rPr>
              <a:t>£150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To answer this part of the question I need to find the difference between the 2 answers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/>
              <a:t>£350 - £150 = </a:t>
            </a:r>
            <a:r>
              <a:rPr lang="en-GB" dirty="0" smtClean="0">
                <a:solidFill>
                  <a:srgbClr val="FF0000"/>
                </a:solidFill>
              </a:rPr>
              <a:t>£200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05594" y="3796058"/>
            <a:ext cx="1066631" cy="9562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85645" y="4809964"/>
            <a:ext cx="167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Lost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1222" y="6090385"/>
            <a:ext cx="167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£200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01" y="751670"/>
            <a:ext cx="7657323" cy="5932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882" y="241329"/>
            <a:ext cx="2260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Activity 1:</a:t>
            </a:r>
          </a:p>
          <a:p>
            <a:endParaRPr lang="en-GB" sz="2800" b="1" dirty="0"/>
          </a:p>
          <a:p>
            <a:r>
              <a:rPr lang="en-GB" sz="2400" b="1" dirty="0" smtClean="0">
                <a:solidFill>
                  <a:srgbClr val="7030A0"/>
                </a:solidFill>
              </a:rPr>
              <a:t>TIP: To find the answer you need to take it 1 step at a time.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679" y="979192"/>
            <a:ext cx="6851560" cy="5878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761" y="283335"/>
            <a:ext cx="452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Challenge: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5428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84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>St James Church Primary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Wallis</dc:creator>
  <cp:lastModifiedBy>Jack Wallis</cp:lastModifiedBy>
  <cp:revision>4</cp:revision>
  <dcterms:created xsi:type="dcterms:W3CDTF">2020-04-24T09:47:23Z</dcterms:created>
  <dcterms:modified xsi:type="dcterms:W3CDTF">2020-04-24T10:01:53Z</dcterms:modified>
</cp:coreProperties>
</file>