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034F-D1B9-4B41-A57F-FB1A26581C9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34D-0DE0-4DEF-B159-951E15282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81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034F-D1B9-4B41-A57F-FB1A26581C9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34D-0DE0-4DEF-B159-951E15282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80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034F-D1B9-4B41-A57F-FB1A26581C9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34D-0DE0-4DEF-B159-951E15282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1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034F-D1B9-4B41-A57F-FB1A26581C9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34D-0DE0-4DEF-B159-951E15282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43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034F-D1B9-4B41-A57F-FB1A26581C9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34D-0DE0-4DEF-B159-951E15282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7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034F-D1B9-4B41-A57F-FB1A26581C9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34D-0DE0-4DEF-B159-951E15282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37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034F-D1B9-4B41-A57F-FB1A26581C9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34D-0DE0-4DEF-B159-951E15282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84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034F-D1B9-4B41-A57F-FB1A26581C9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34D-0DE0-4DEF-B159-951E15282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56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034F-D1B9-4B41-A57F-FB1A26581C9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34D-0DE0-4DEF-B159-951E15282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81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034F-D1B9-4B41-A57F-FB1A26581C9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34D-0DE0-4DEF-B159-951E15282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5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034F-D1B9-4B41-A57F-FB1A26581C9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1534D-0DE0-4DEF-B159-951E15282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4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2034F-D1B9-4B41-A57F-FB1A26581C98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534D-0DE0-4DEF-B159-951E15282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66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78823" y="391886"/>
            <a:ext cx="2059579" cy="12540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Identified need through assessment, progress data and QFT</a:t>
            </a:r>
            <a:endParaRPr lang="en-GB" sz="1400" dirty="0"/>
          </a:p>
        </p:txBody>
      </p:sp>
      <p:cxnSp>
        <p:nvCxnSpPr>
          <p:cNvPr id="16" name="Straight Connector 15"/>
          <p:cNvCxnSpPr>
            <a:stCxn id="6" idx="2"/>
          </p:cNvCxnSpPr>
          <p:nvPr/>
        </p:nvCxnSpPr>
        <p:spPr>
          <a:xfrm flipH="1">
            <a:off x="1408612" y="1645926"/>
            <a:ext cx="1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59" y="2049507"/>
            <a:ext cx="2441966" cy="2574744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 flipV="1">
            <a:off x="2438404" y="901337"/>
            <a:ext cx="657493" cy="871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095897" y="391886"/>
            <a:ext cx="2059579" cy="1254040"/>
          </a:xfrm>
          <a:prstGeom prst="round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Discuss with parents.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Are all QFT strategies in place with </a:t>
            </a:r>
            <a:r>
              <a:rPr lang="en-GB" sz="1200" dirty="0" smtClean="0">
                <a:solidFill>
                  <a:schemeClr val="tx1"/>
                </a:solidFill>
              </a:rPr>
              <a:t>interventions where appropriate</a:t>
            </a:r>
            <a:r>
              <a:rPr lang="en-GB" sz="1200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Place on SEN register - QFT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812969" y="391886"/>
            <a:ext cx="2059579" cy="1254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Meet with parents to discuss concerns.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Move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on SEN register </a:t>
            </a:r>
            <a:r>
              <a:rPr lang="en-GB" sz="1200" dirty="0" smtClean="0">
                <a:solidFill>
                  <a:schemeClr val="tx1"/>
                </a:solidFill>
              </a:rPr>
              <a:t>to SEN Support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(Range 2)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83086" y="1654642"/>
            <a:ext cx="1085" cy="396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095897" y="2046519"/>
            <a:ext cx="2059579" cy="1254040"/>
          </a:xfrm>
          <a:prstGeom prst="round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Use Graduated Approach Document </a:t>
            </a:r>
            <a:r>
              <a:rPr lang="en-GB" sz="1200" dirty="0" smtClean="0">
                <a:solidFill>
                  <a:schemeClr val="tx1"/>
                </a:solidFill>
              </a:rPr>
              <a:t>‘</a:t>
            </a:r>
            <a:r>
              <a:rPr lang="en-GB" sz="1200" dirty="0" smtClean="0">
                <a:solidFill>
                  <a:schemeClr val="tx1"/>
                </a:solidFill>
              </a:rPr>
              <a:t>Quality First Teaching</a:t>
            </a:r>
            <a:r>
              <a:rPr lang="en-GB" sz="1200" dirty="0" smtClean="0">
                <a:solidFill>
                  <a:schemeClr val="tx1"/>
                </a:solidFill>
              </a:rPr>
              <a:t>’ &amp; Bradford Matrix of Need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Is this meeting children’s needs?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3982001" y="3284305"/>
            <a:ext cx="1085" cy="396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095897" y="3706702"/>
            <a:ext cx="2059579" cy="1254040"/>
          </a:xfrm>
          <a:prstGeom prst="round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Continue with QFT </a:t>
            </a:r>
            <a:r>
              <a:rPr lang="en-GB" sz="1200" dirty="0" smtClean="0">
                <a:solidFill>
                  <a:schemeClr val="tx1"/>
                </a:solidFill>
              </a:rPr>
              <a:t>interventions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812969" y="2030265"/>
            <a:ext cx="2059579" cy="1254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Plan interventions to meet the child’s needs.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Class Provision map will highlight </a:t>
            </a:r>
            <a:r>
              <a:rPr lang="en-GB" sz="1200" dirty="0" smtClean="0">
                <a:solidFill>
                  <a:schemeClr val="tx1"/>
                </a:solidFill>
              </a:rPr>
              <a:t>interventions.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Complete Learner Passport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812968" y="3680305"/>
            <a:ext cx="2059579" cy="1254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Plan reviewed with Class </a:t>
            </a:r>
            <a:r>
              <a:rPr lang="en-GB" sz="1200" dirty="0" smtClean="0">
                <a:solidFill>
                  <a:schemeClr val="tx1"/>
                </a:solidFill>
              </a:rPr>
              <a:t>teacher, parent </a:t>
            </a:r>
            <a:r>
              <a:rPr lang="en-GB" sz="1200" dirty="0" smtClean="0">
                <a:solidFill>
                  <a:schemeClr val="tx1"/>
                </a:solidFill>
              </a:rPr>
              <a:t>and SENDCO.  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It is meeting the child’s needs?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812967" y="5285346"/>
            <a:ext cx="2059579" cy="1254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Attend a Specialist HUB with class teacher and SENDCO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8530041" y="391886"/>
            <a:ext cx="2059579" cy="12540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Referral to External Agency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Place on SEN register </a:t>
            </a:r>
            <a:r>
              <a:rPr lang="en-GB" sz="1200" dirty="0" smtClean="0">
                <a:solidFill>
                  <a:schemeClr val="tx1"/>
                </a:solidFill>
              </a:rPr>
              <a:t>SEN </a:t>
            </a:r>
            <a:r>
              <a:rPr lang="en-GB" sz="1200" dirty="0" smtClean="0">
                <a:solidFill>
                  <a:schemeClr val="tx1"/>
                </a:solidFill>
              </a:rPr>
              <a:t>Support</a:t>
            </a:r>
            <a:r>
              <a:rPr lang="en-GB" sz="12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(Range 3)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530040" y="2030265"/>
            <a:ext cx="2059579" cy="12540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Complete </a:t>
            </a:r>
            <a:r>
              <a:rPr lang="en-GB" sz="1200" dirty="0" smtClean="0">
                <a:solidFill>
                  <a:schemeClr val="tx1"/>
                </a:solidFill>
              </a:rPr>
              <a:t>My Support Plan alongside </a:t>
            </a:r>
            <a:r>
              <a:rPr lang="en-GB" sz="1200" dirty="0" smtClean="0">
                <a:solidFill>
                  <a:schemeClr val="tx1"/>
                </a:solidFill>
              </a:rPr>
              <a:t>Class teacher, SENDCO, parents and pupil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8530040" y="3706702"/>
            <a:ext cx="2059579" cy="12540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Review </a:t>
            </a:r>
            <a:r>
              <a:rPr lang="en-GB" sz="1200" dirty="0" smtClean="0">
                <a:solidFill>
                  <a:schemeClr val="tx1"/>
                </a:solidFill>
              </a:rPr>
              <a:t>MSP alongside </a:t>
            </a:r>
            <a:r>
              <a:rPr lang="en-GB" sz="1200" dirty="0" smtClean="0">
                <a:solidFill>
                  <a:schemeClr val="tx1"/>
                </a:solidFill>
              </a:rPr>
              <a:t>class teacher, SENDCO, parents and child.   Is it meeting child’s needs?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8530039" y="5285346"/>
            <a:ext cx="2059579" cy="12540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Continue with plan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1038114" y="391886"/>
            <a:ext cx="927464" cy="2390503"/>
          </a:xfrm>
          <a:prstGeom prst="roundRect">
            <a:avLst/>
          </a:prstGeom>
          <a:solidFill>
            <a:srgbClr val="FF99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Does the child have more that 16 hours 1:1 support per week</a:t>
            </a:r>
            <a:r>
              <a:rPr lang="en-GB" sz="1200" dirty="0" smtClean="0">
                <a:solidFill>
                  <a:schemeClr val="tx1"/>
                </a:solidFill>
              </a:rPr>
              <a:t>?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1068589" y="3112074"/>
            <a:ext cx="927464" cy="1064510"/>
          </a:xfrm>
          <a:prstGeom prst="roundRect">
            <a:avLst/>
          </a:prstGeom>
          <a:solidFill>
            <a:srgbClr val="FF99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Do they meet the criteria for an EHCP?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1083814" y="4587352"/>
            <a:ext cx="927464" cy="1620191"/>
          </a:xfrm>
          <a:prstGeom prst="roundRect">
            <a:avLst/>
          </a:prstGeom>
          <a:solidFill>
            <a:srgbClr val="FF99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Consult with parents to complete paper </a:t>
            </a:r>
            <a:r>
              <a:rPr lang="en-GB" sz="1100" dirty="0" smtClean="0">
                <a:solidFill>
                  <a:schemeClr val="tx1"/>
                </a:solidFill>
              </a:rPr>
              <a:t>work</a:t>
            </a:r>
            <a:endParaRPr lang="en-GB" sz="1100" dirty="0">
              <a:solidFill>
                <a:schemeClr val="tx1"/>
              </a:solidFill>
            </a:endParaRPr>
          </a:p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Move to EHCP on SEN register</a:t>
            </a:r>
            <a:endParaRPr lang="en-GB" sz="1100" dirty="0" smtClean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151113" y="1587138"/>
            <a:ext cx="840376" cy="56388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3642" y="1663926"/>
            <a:ext cx="1085" cy="396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64528" y="3272644"/>
            <a:ext cx="1085" cy="396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66700" y="4960742"/>
            <a:ext cx="1085" cy="396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355782" y="4863074"/>
            <a:ext cx="512419" cy="42227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572351" y="3257620"/>
            <a:ext cx="1085" cy="396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558743" y="1659848"/>
            <a:ext cx="1085" cy="396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9533716" y="4934345"/>
            <a:ext cx="1085" cy="396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0382798" y="2725935"/>
            <a:ext cx="655316" cy="97239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1515999" y="2758785"/>
            <a:ext cx="1085" cy="396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1530693" y="4169224"/>
            <a:ext cx="1085" cy="396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0527039" y="4183954"/>
            <a:ext cx="797104" cy="117278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0492729" y="2782389"/>
            <a:ext cx="701055" cy="250295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551612" y="589202"/>
            <a:ext cx="431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yes</a:t>
            </a:r>
            <a:endParaRPr lang="en-GB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73959" y="4837985"/>
            <a:ext cx="431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yes</a:t>
            </a:r>
            <a:endParaRPr lang="en-GB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010310" y="3355944"/>
            <a:ext cx="431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yes</a:t>
            </a:r>
            <a:endParaRPr lang="en-GB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18610" y="1689149"/>
            <a:ext cx="431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no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788364" y="4950940"/>
            <a:ext cx="431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no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266054" y="3268012"/>
            <a:ext cx="431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no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474922" y="4969113"/>
            <a:ext cx="431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6">
                    <a:lumMod val="75000"/>
                  </a:schemeClr>
                </a:solidFill>
              </a:rPr>
              <a:t>yes</a:t>
            </a:r>
            <a:endParaRPr lang="en-GB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839316" y="2795926"/>
            <a:ext cx="431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no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0893300" y="4185648"/>
            <a:ext cx="431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no</a:t>
            </a:r>
            <a:endParaRPr lang="en-GB" sz="1400" dirty="0">
              <a:solidFill>
                <a:srgbClr val="FF0000"/>
              </a:solidFill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0" y="5255185"/>
            <a:ext cx="3693845" cy="1406873"/>
          </a:xfrm>
          <a:prstGeom prst="rect">
            <a:avLst/>
          </a:prstGeom>
        </p:spPr>
      </p:pic>
      <p:sp>
        <p:nvSpPr>
          <p:cNvPr id="46" name="Rounded Rectangle 45"/>
          <p:cNvSpPr/>
          <p:nvPr/>
        </p:nvSpPr>
        <p:spPr>
          <a:xfrm>
            <a:off x="3411595" y="5276890"/>
            <a:ext cx="2059579" cy="1254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Continue with plan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5471174" y="5783297"/>
            <a:ext cx="341794" cy="2130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7830890" y="1570154"/>
            <a:ext cx="775362" cy="376019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1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212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James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Thompson</dc:creator>
  <cp:lastModifiedBy>Ruth Thompson</cp:lastModifiedBy>
  <cp:revision>12</cp:revision>
  <cp:lastPrinted>2019-11-18T08:35:16Z</cp:lastPrinted>
  <dcterms:created xsi:type="dcterms:W3CDTF">2019-11-17T20:36:48Z</dcterms:created>
  <dcterms:modified xsi:type="dcterms:W3CDTF">2019-11-20T11:23:55Z</dcterms:modified>
</cp:coreProperties>
</file>