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6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9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16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5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54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33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4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8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8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71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1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6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BA70-4AD9-4434-922D-5733F72A551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FC3B0A-E732-42C3-A876-B9D583082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64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693" y="21489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solidFill>
                  <a:schemeClr val="tx1"/>
                </a:solidFill>
              </a:rPr>
              <a:t>Year 4 Measurement</a:t>
            </a: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ctr"/>
            <a:endParaRPr lang="en-GB" sz="3200" b="1" u="sng" dirty="0" smtClean="0">
              <a:solidFill>
                <a:schemeClr val="tx1"/>
              </a:solidFill>
            </a:endParaRP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 smtClean="0">
              <a:solidFill>
                <a:schemeClr val="tx1"/>
              </a:solidFill>
            </a:endParaRP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79" y="825455"/>
            <a:ext cx="6888855" cy="1801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8693" y="3237230"/>
            <a:ext cx="7594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want you to check your previous work using the example to help you 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Your job today is to create a rectilinear shape that has a shape of at least 6 squares.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7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266" y="397568"/>
            <a:ext cx="9144000" cy="3609304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>
                <a:solidFill>
                  <a:schemeClr val="tx1"/>
                </a:solidFill>
              </a:rPr>
              <a:t>Challenge 1: 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just"/>
            <a:r>
              <a:rPr lang="en-GB" sz="2000" dirty="0" smtClean="0">
                <a:solidFill>
                  <a:schemeClr val="tx1"/>
                </a:solidFill>
              </a:rPr>
              <a:t>Challenge 2:     </a:t>
            </a:r>
            <a:r>
              <a:rPr lang="en-GB" sz="2000" dirty="0" smtClean="0">
                <a:solidFill>
                  <a:srgbClr val="7030A0"/>
                </a:solidFill>
              </a:rPr>
              <a:t>TIP = remember 2 halves make 1 whole.</a:t>
            </a:r>
            <a:endParaRPr lang="en-GB" sz="2000" dirty="0">
              <a:solidFill>
                <a:srgbClr val="7030A0"/>
              </a:solidFill>
            </a:endParaRPr>
          </a:p>
          <a:p>
            <a:pPr algn="ctr"/>
            <a:endParaRPr lang="en-GB" sz="3200" b="1" u="sng" dirty="0" smtClean="0">
              <a:solidFill>
                <a:schemeClr val="tx1"/>
              </a:solidFill>
            </a:endParaRP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 smtClean="0">
              <a:solidFill>
                <a:schemeClr val="tx1"/>
              </a:solidFill>
            </a:endParaRP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28" y="4006872"/>
            <a:ext cx="6153150" cy="2733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693" y="230143"/>
            <a:ext cx="6562725" cy="25622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3052293"/>
            <a:ext cx="12015989" cy="2575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8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693" y="21489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solidFill>
                  <a:schemeClr val="tx1"/>
                </a:solidFill>
              </a:rPr>
              <a:t>Year 3 Measurement</a:t>
            </a: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ctr"/>
            <a:endParaRPr lang="en-GB" sz="3200" b="1" u="sng" dirty="0" smtClean="0">
              <a:solidFill>
                <a:schemeClr val="tx1"/>
              </a:solidFill>
            </a:endParaRP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 smtClean="0">
              <a:solidFill>
                <a:schemeClr val="tx1"/>
              </a:solidFill>
            </a:endParaRP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1706" y="1698822"/>
            <a:ext cx="7276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Today we are moving onto looking at adding lengths. </a:t>
            </a:r>
          </a:p>
          <a:p>
            <a:r>
              <a:rPr lang="en-GB" dirty="0" smtClean="0"/>
              <a:t>It is a simple addition and we follow the same rules just </a:t>
            </a:r>
          </a:p>
          <a:p>
            <a:r>
              <a:rPr lang="en-GB" dirty="0" smtClean="0"/>
              <a:t>like if we were adding 2 numbers together.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Don’t guess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Use column method if your stuck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Remember to add the unit of measure to your answer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0" y="1022748"/>
            <a:ext cx="5795215" cy="5580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62163" y="5035640"/>
            <a:ext cx="3825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TIP: remember if we have different units of measurements we need to convert them to the same unit before we answer the question.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93972" y="6040192"/>
            <a:ext cx="1403797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9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266" y="397568"/>
            <a:ext cx="9144000" cy="3609304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>
                <a:solidFill>
                  <a:schemeClr val="tx1"/>
                </a:solidFill>
              </a:rPr>
              <a:t>Challenge 1:                                                    Challenge 2: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>
              <a:solidFill>
                <a:schemeClr val="tx1"/>
              </a:solidFill>
            </a:endParaRPr>
          </a:p>
          <a:p>
            <a:pPr algn="just"/>
            <a:endParaRPr lang="en-GB" sz="3200" b="1" u="sng" dirty="0" smtClean="0">
              <a:solidFill>
                <a:schemeClr val="tx1"/>
              </a:solidFill>
            </a:endParaRPr>
          </a:p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5628068" y="1"/>
            <a:ext cx="38636" cy="68579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975" y="917585"/>
            <a:ext cx="3891698" cy="5641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26" y="917585"/>
            <a:ext cx="5334918" cy="468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135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>St James Church Primary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Wallis</dc:creator>
  <cp:lastModifiedBy>Jack Wallis</cp:lastModifiedBy>
  <cp:revision>3</cp:revision>
  <dcterms:created xsi:type="dcterms:W3CDTF">2020-04-22T08:13:48Z</dcterms:created>
  <dcterms:modified xsi:type="dcterms:W3CDTF">2020-04-22T08:38:15Z</dcterms:modified>
</cp:coreProperties>
</file>