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60" r:id="rId4"/>
    <p:sldId id="262" r:id="rId5"/>
    <p:sldId id="258"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52103E3-8C79-426C-A616-44A009F5E181}"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2EDE6-A2F2-47F8-8AEB-015015519BC5}" type="slidenum">
              <a:rPr lang="en-GB" smtClean="0"/>
              <a:t>‹#›</a:t>
            </a:fld>
            <a:endParaRPr lang="en-GB"/>
          </a:p>
        </p:txBody>
      </p:sp>
    </p:spTree>
    <p:extLst>
      <p:ext uri="{BB962C8B-B14F-4D97-AF65-F5344CB8AC3E}">
        <p14:creationId xmlns:p14="http://schemas.microsoft.com/office/powerpoint/2010/main" val="1934717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2103E3-8C79-426C-A616-44A009F5E181}"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2EDE6-A2F2-47F8-8AEB-015015519BC5}" type="slidenum">
              <a:rPr lang="en-GB" smtClean="0"/>
              <a:t>‹#›</a:t>
            </a:fld>
            <a:endParaRPr lang="en-GB"/>
          </a:p>
        </p:txBody>
      </p:sp>
    </p:spTree>
    <p:extLst>
      <p:ext uri="{BB962C8B-B14F-4D97-AF65-F5344CB8AC3E}">
        <p14:creationId xmlns:p14="http://schemas.microsoft.com/office/powerpoint/2010/main" val="3265473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2103E3-8C79-426C-A616-44A009F5E181}"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2EDE6-A2F2-47F8-8AEB-015015519BC5}" type="slidenum">
              <a:rPr lang="en-GB" smtClean="0"/>
              <a:t>‹#›</a:t>
            </a:fld>
            <a:endParaRPr lang="en-GB"/>
          </a:p>
        </p:txBody>
      </p:sp>
    </p:spTree>
    <p:extLst>
      <p:ext uri="{BB962C8B-B14F-4D97-AF65-F5344CB8AC3E}">
        <p14:creationId xmlns:p14="http://schemas.microsoft.com/office/powerpoint/2010/main" val="4011892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2103E3-8C79-426C-A616-44A009F5E181}"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2EDE6-A2F2-47F8-8AEB-015015519BC5}" type="slidenum">
              <a:rPr lang="en-GB" smtClean="0"/>
              <a:t>‹#›</a:t>
            </a:fld>
            <a:endParaRPr lang="en-GB"/>
          </a:p>
        </p:txBody>
      </p:sp>
    </p:spTree>
    <p:extLst>
      <p:ext uri="{BB962C8B-B14F-4D97-AF65-F5344CB8AC3E}">
        <p14:creationId xmlns:p14="http://schemas.microsoft.com/office/powerpoint/2010/main" val="369123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2103E3-8C79-426C-A616-44A009F5E181}"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62EDE6-A2F2-47F8-8AEB-015015519BC5}" type="slidenum">
              <a:rPr lang="en-GB" smtClean="0"/>
              <a:t>‹#›</a:t>
            </a:fld>
            <a:endParaRPr lang="en-GB"/>
          </a:p>
        </p:txBody>
      </p:sp>
    </p:spTree>
    <p:extLst>
      <p:ext uri="{BB962C8B-B14F-4D97-AF65-F5344CB8AC3E}">
        <p14:creationId xmlns:p14="http://schemas.microsoft.com/office/powerpoint/2010/main" val="1345183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52103E3-8C79-426C-A616-44A009F5E181}" type="datetimeFigureOut">
              <a:rPr lang="en-GB" smtClean="0"/>
              <a:t>04/05/2020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62EDE6-A2F2-47F8-8AEB-015015519BC5}" type="slidenum">
              <a:rPr lang="en-GB" smtClean="0"/>
              <a:t>‹#›</a:t>
            </a:fld>
            <a:endParaRPr lang="en-GB"/>
          </a:p>
        </p:txBody>
      </p:sp>
    </p:spTree>
    <p:extLst>
      <p:ext uri="{BB962C8B-B14F-4D97-AF65-F5344CB8AC3E}">
        <p14:creationId xmlns:p14="http://schemas.microsoft.com/office/powerpoint/2010/main" val="433106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52103E3-8C79-426C-A616-44A009F5E181}" type="datetimeFigureOut">
              <a:rPr lang="en-GB" smtClean="0"/>
              <a:t>04/05/2020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62EDE6-A2F2-47F8-8AEB-015015519BC5}" type="slidenum">
              <a:rPr lang="en-GB" smtClean="0"/>
              <a:t>‹#›</a:t>
            </a:fld>
            <a:endParaRPr lang="en-GB"/>
          </a:p>
        </p:txBody>
      </p:sp>
    </p:spTree>
    <p:extLst>
      <p:ext uri="{BB962C8B-B14F-4D97-AF65-F5344CB8AC3E}">
        <p14:creationId xmlns:p14="http://schemas.microsoft.com/office/powerpoint/2010/main" val="94019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52103E3-8C79-426C-A616-44A009F5E181}" type="datetimeFigureOut">
              <a:rPr lang="en-GB" smtClean="0"/>
              <a:t>04/05/2020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62EDE6-A2F2-47F8-8AEB-015015519BC5}" type="slidenum">
              <a:rPr lang="en-GB" smtClean="0"/>
              <a:t>‹#›</a:t>
            </a:fld>
            <a:endParaRPr lang="en-GB"/>
          </a:p>
        </p:txBody>
      </p:sp>
    </p:spTree>
    <p:extLst>
      <p:ext uri="{BB962C8B-B14F-4D97-AF65-F5344CB8AC3E}">
        <p14:creationId xmlns:p14="http://schemas.microsoft.com/office/powerpoint/2010/main" val="3808523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103E3-8C79-426C-A616-44A009F5E181}" type="datetimeFigureOut">
              <a:rPr lang="en-GB" smtClean="0"/>
              <a:t>04/05/2020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62EDE6-A2F2-47F8-8AEB-015015519BC5}" type="slidenum">
              <a:rPr lang="en-GB" smtClean="0"/>
              <a:t>‹#›</a:t>
            </a:fld>
            <a:endParaRPr lang="en-GB"/>
          </a:p>
        </p:txBody>
      </p:sp>
    </p:spTree>
    <p:extLst>
      <p:ext uri="{BB962C8B-B14F-4D97-AF65-F5344CB8AC3E}">
        <p14:creationId xmlns:p14="http://schemas.microsoft.com/office/powerpoint/2010/main" val="2511048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2103E3-8C79-426C-A616-44A009F5E181}" type="datetimeFigureOut">
              <a:rPr lang="en-GB" smtClean="0"/>
              <a:t>04/05/2020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62EDE6-A2F2-47F8-8AEB-015015519BC5}" type="slidenum">
              <a:rPr lang="en-GB" smtClean="0"/>
              <a:t>‹#›</a:t>
            </a:fld>
            <a:endParaRPr lang="en-GB"/>
          </a:p>
        </p:txBody>
      </p:sp>
    </p:spTree>
    <p:extLst>
      <p:ext uri="{BB962C8B-B14F-4D97-AF65-F5344CB8AC3E}">
        <p14:creationId xmlns:p14="http://schemas.microsoft.com/office/powerpoint/2010/main" val="2607025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2103E3-8C79-426C-A616-44A009F5E181}" type="datetimeFigureOut">
              <a:rPr lang="en-GB" smtClean="0"/>
              <a:t>04/05/2020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62EDE6-A2F2-47F8-8AEB-015015519BC5}" type="slidenum">
              <a:rPr lang="en-GB" smtClean="0"/>
              <a:t>‹#›</a:t>
            </a:fld>
            <a:endParaRPr lang="en-GB"/>
          </a:p>
        </p:txBody>
      </p:sp>
    </p:spTree>
    <p:extLst>
      <p:ext uri="{BB962C8B-B14F-4D97-AF65-F5344CB8AC3E}">
        <p14:creationId xmlns:p14="http://schemas.microsoft.com/office/powerpoint/2010/main" val="387966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2103E3-8C79-426C-A616-44A009F5E181}" type="datetimeFigureOut">
              <a:rPr lang="en-GB" smtClean="0"/>
              <a:t>04/05/2020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62EDE6-A2F2-47F8-8AEB-015015519BC5}" type="slidenum">
              <a:rPr lang="en-GB" smtClean="0"/>
              <a:t>‹#›</a:t>
            </a:fld>
            <a:endParaRPr lang="en-GB"/>
          </a:p>
        </p:txBody>
      </p:sp>
    </p:spTree>
    <p:extLst>
      <p:ext uri="{BB962C8B-B14F-4D97-AF65-F5344CB8AC3E}">
        <p14:creationId xmlns:p14="http://schemas.microsoft.com/office/powerpoint/2010/main" val="3185168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z4K2F_OALPQ-"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 are going to </a:t>
            </a:r>
            <a:r>
              <a:rPr lang="en-GB" b="1" i="1" u="sng" dirty="0" smtClean="0">
                <a:solidFill>
                  <a:srgbClr val="FF0000"/>
                </a:solidFill>
              </a:rPr>
              <a:t>continue</a:t>
            </a:r>
            <a:r>
              <a:rPr lang="en-GB" dirty="0" smtClean="0"/>
              <a:t> learn how to write persuasively!</a:t>
            </a:r>
            <a:endParaRPr lang="en-GB" dirty="0"/>
          </a:p>
        </p:txBody>
      </p:sp>
      <p:sp>
        <p:nvSpPr>
          <p:cNvPr id="3" name="Content Placeholder 2"/>
          <p:cNvSpPr>
            <a:spLocks noGrp="1"/>
          </p:cNvSpPr>
          <p:nvPr>
            <p:ph idx="1"/>
          </p:nvPr>
        </p:nvSpPr>
        <p:spPr/>
        <p:txBody>
          <a:bodyPr/>
          <a:lstStyle/>
          <a:p>
            <a:r>
              <a:rPr lang="en-GB" dirty="0" smtClean="0"/>
              <a:t>This is where you believe/ want something and you are trying to convince the other person to do it! </a:t>
            </a:r>
          </a:p>
          <a:p>
            <a:endParaRPr lang="en-GB" dirty="0"/>
          </a:p>
          <a:p>
            <a:r>
              <a:rPr lang="en-GB" dirty="0" smtClean="0"/>
              <a:t>An example could be you trying persuade your grown up at home to buy you a McDonalds for tea? Or to buy you an ice cream after school? </a:t>
            </a:r>
          </a:p>
          <a:p>
            <a:endParaRPr lang="en-GB" dirty="0"/>
          </a:p>
          <a:p>
            <a:r>
              <a:rPr lang="en-GB" dirty="0" smtClean="0"/>
              <a:t>Can you think of your own example?</a:t>
            </a:r>
            <a:endParaRPr lang="en-GB" dirty="0"/>
          </a:p>
        </p:txBody>
      </p:sp>
      <p:pic>
        <p:nvPicPr>
          <p:cNvPr id="4" name="Picture 3"/>
          <p:cNvPicPr>
            <a:picLocks noChangeAspect="1"/>
          </p:cNvPicPr>
          <p:nvPr/>
        </p:nvPicPr>
        <p:blipFill>
          <a:blip r:embed="rId2"/>
          <a:stretch>
            <a:fillRect/>
          </a:stretch>
        </p:blipFill>
        <p:spPr>
          <a:xfrm>
            <a:off x="7540398" y="4095750"/>
            <a:ext cx="3523842" cy="2656555"/>
          </a:xfrm>
          <a:prstGeom prst="rect">
            <a:avLst/>
          </a:prstGeom>
        </p:spPr>
      </p:pic>
    </p:spTree>
    <p:extLst>
      <p:ext uri="{BB962C8B-B14F-4D97-AF65-F5344CB8AC3E}">
        <p14:creationId xmlns:p14="http://schemas.microsoft.com/office/powerpoint/2010/main" val="3251046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430122" y="103867"/>
            <a:ext cx="11365638" cy="6564995"/>
          </a:xfrm>
          <a:prstGeom prst="rect">
            <a:avLst/>
          </a:prstGeom>
        </p:spPr>
      </p:pic>
    </p:spTree>
    <p:extLst>
      <p:ext uri="{BB962C8B-B14F-4D97-AF65-F5344CB8AC3E}">
        <p14:creationId xmlns:p14="http://schemas.microsoft.com/office/powerpoint/2010/main" val="2018554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142738" y="135934"/>
            <a:ext cx="12049262" cy="6671331"/>
          </a:xfrm>
          <a:prstGeom prst="rect">
            <a:avLst/>
          </a:prstGeom>
        </p:spPr>
      </p:pic>
    </p:spTree>
    <p:extLst>
      <p:ext uri="{BB962C8B-B14F-4D97-AF65-F5344CB8AC3E}">
        <p14:creationId xmlns:p14="http://schemas.microsoft.com/office/powerpoint/2010/main" val="2545123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smtClean="0">
                <a:latin typeface="HfW cursive" panose="00000500000000000000" pitchFamily="2" charset="0"/>
              </a:rPr>
              <a:t>Task 1: You have a secret mission…</a:t>
            </a:r>
            <a:endParaRPr lang="en-GB" sz="4000" dirty="0">
              <a:latin typeface="HfW cursive" panose="00000500000000000000" pitchFamily="2" charset="0"/>
            </a:endParaRPr>
          </a:p>
        </p:txBody>
      </p:sp>
      <p:sp>
        <p:nvSpPr>
          <p:cNvPr id="3" name="Content Placeholder 2"/>
          <p:cNvSpPr>
            <a:spLocks noGrp="1"/>
          </p:cNvSpPr>
          <p:nvPr>
            <p:ph idx="1"/>
          </p:nvPr>
        </p:nvSpPr>
        <p:spPr>
          <a:xfrm>
            <a:off x="838200" y="1423670"/>
            <a:ext cx="10515600" cy="2472055"/>
          </a:xfrm>
        </p:spPr>
        <p:txBody>
          <a:bodyPr/>
          <a:lstStyle/>
          <a:p>
            <a:pPr algn="ctr"/>
            <a:r>
              <a:rPr lang="en-GB" dirty="0" smtClean="0">
                <a:latin typeface="HfW cursive" panose="00000500000000000000" pitchFamily="2" charset="0"/>
              </a:rPr>
              <a:t>Can you think of something that you really want? Can you use persuasive phrases (previous slide) to help you get what you want? Try and persuade your grown up at home as to why they should get you want you really want! (Only something little like an ice cream-not a PS4!) </a:t>
            </a:r>
          </a:p>
          <a:p>
            <a:endParaRPr lang="en-GB" dirty="0"/>
          </a:p>
        </p:txBody>
      </p:sp>
      <p:pic>
        <p:nvPicPr>
          <p:cNvPr id="4" name="Picture 3"/>
          <p:cNvPicPr>
            <a:picLocks noChangeAspect="1"/>
          </p:cNvPicPr>
          <p:nvPr/>
        </p:nvPicPr>
        <p:blipFill>
          <a:blip r:embed="rId2"/>
          <a:stretch>
            <a:fillRect/>
          </a:stretch>
        </p:blipFill>
        <p:spPr>
          <a:xfrm>
            <a:off x="3876266" y="3895725"/>
            <a:ext cx="3838575" cy="2962275"/>
          </a:xfrm>
          <a:prstGeom prst="rect">
            <a:avLst/>
          </a:prstGeom>
        </p:spPr>
      </p:pic>
    </p:spTree>
    <p:extLst>
      <p:ext uri="{BB962C8B-B14F-4D97-AF65-F5344CB8AC3E}">
        <p14:creationId xmlns:p14="http://schemas.microsoft.com/office/powerpoint/2010/main" val="1493524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058090" y="470262"/>
            <a:ext cx="9889453" cy="4362994"/>
          </a:xfrm>
          <a:prstGeom prst="rect">
            <a:avLst/>
          </a:prstGeom>
        </p:spPr>
      </p:pic>
      <p:sp>
        <p:nvSpPr>
          <p:cNvPr id="3" name="Content Placeholder 2"/>
          <p:cNvSpPr>
            <a:spLocks noGrp="1"/>
          </p:cNvSpPr>
          <p:nvPr>
            <p:ph idx="1"/>
          </p:nvPr>
        </p:nvSpPr>
        <p:spPr>
          <a:xfrm>
            <a:off x="0" y="5574665"/>
            <a:ext cx="10567852" cy="1283335"/>
          </a:xfrm>
        </p:spPr>
        <p:txBody>
          <a:bodyPr>
            <a:normAutofit/>
          </a:bodyPr>
          <a:lstStyle/>
          <a:p>
            <a:r>
              <a:rPr lang="en-GB" dirty="0">
                <a:hlinkClick r:id="rId3"/>
              </a:rPr>
              <a:t>https://</a:t>
            </a:r>
            <a:r>
              <a:rPr lang="en-GB" dirty="0" smtClean="0">
                <a:hlinkClick r:id="rId3"/>
              </a:rPr>
              <a:t>www.youtube.com/watch?v=z4K2F_OALPQ-</a:t>
            </a:r>
            <a:r>
              <a:rPr lang="en-GB" dirty="0" smtClean="0"/>
              <a:t> Last week you were put in houses!</a:t>
            </a:r>
            <a:endParaRPr lang="en-GB" dirty="0" smtClean="0"/>
          </a:p>
        </p:txBody>
      </p:sp>
    </p:spTree>
    <p:extLst>
      <p:ext uri="{BB962C8B-B14F-4D97-AF65-F5344CB8AC3E}">
        <p14:creationId xmlns:p14="http://schemas.microsoft.com/office/powerpoint/2010/main" val="2884920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039257"/>
          </a:xfrm>
        </p:spPr>
        <p:txBody>
          <a:bodyPr>
            <a:normAutofit/>
          </a:bodyPr>
          <a:lstStyle/>
          <a:p>
            <a:r>
              <a:rPr lang="en-GB" sz="2800" dirty="0" smtClean="0"/>
              <a:t>This week you are going to start writing your persuasive letter to </a:t>
            </a:r>
            <a:r>
              <a:rPr lang="en-GB" sz="2800" dirty="0" err="1" smtClean="0"/>
              <a:t>Albus</a:t>
            </a:r>
            <a:r>
              <a:rPr lang="en-GB" sz="2800" dirty="0" smtClean="0"/>
              <a:t> Dumbledore asking him to let you change houses! Today you are going to write the introduction. </a:t>
            </a:r>
            <a:br>
              <a:rPr lang="en-GB" sz="2800" dirty="0" smtClean="0"/>
            </a:br>
            <a:r>
              <a:rPr lang="en-GB" sz="2800" dirty="0" smtClean="0"/>
              <a:t/>
            </a:r>
            <a:br>
              <a:rPr lang="en-GB" sz="2800" dirty="0" smtClean="0"/>
            </a:br>
            <a:r>
              <a:rPr lang="en-GB" sz="2800" dirty="0"/>
              <a:t>T</a:t>
            </a:r>
            <a:r>
              <a:rPr lang="en-GB" sz="2800" dirty="0" smtClean="0"/>
              <a:t>he introduction is when you outline why you are writing to the person and what you want to happen. Here is one that’s been done for you…</a:t>
            </a:r>
            <a:endParaRPr lang="en-GB" sz="2800" dirty="0"/>
          </a:p>
        </p:txBody>
      </p:sp>
      <p:pic>
        <p:nvPicPr>
          <p:cNvPr id="4" name="Picture 3"/>
          <p:cNvPicPr>
            <a:picLocks noChangeAspect="1"/>
          </p:cNvPicPr>
          <p:nvPr/>
        </p:nvPicPr>
        <p:blipFill>
          <a:blip r:embed="rId2"/>
          <a:stretch>
            <a:fillRect/>
          </a:stretch>
        </p:blipFill>
        <p:spPr>
          <a:xfrm>
            <a:off x="1925075" y="3160175"/>
            <a:ext cx="9089928" cy="3572241"/>
          </a:xfrm>
          <a:prstGeom prst="rect">
            <a:avLst/>
          </a:prstGeom>
        </p:spPr>
      </p:pic>
    </p:spTree>
    <p:extLst>
      <p:ext uri="{BB962C8B-B14F-4D97-AF65-F5344CB8AC3E}">
        <p14:creationId xmlns:p14="http://schemas.microsoft.com/office/powerpoint/2010/main" val="1459560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Can you write your own introduction? Here are some sentence starters to help you. Please write it in a paragraph…</a:t>
            </a:r>
            <a:endParaRPr lang="en-GB" dirty="0"/>
          </a:p>
        </p:txBody>
      </p:sp>
      <p:pic>
        <p:nvPicPr>
          <p:cNvPr id="4" name="Picture 3"/>
          <p:cNvPicPr>
            <a:picLocks noChangeAspect="1"/>
          </p:cNvPicPr>
          <p:nvPr/>
        </p:nvPicPr>
        <p:blipFill>
          <a:blip r:embed="rId2"/>
          <a:stretch>
            <a:fillRect/>
          </a:stretch>
        </p:blipFill>
        <p:spPr>
          <a:xfrm>
            <a:off x="622422" y="2207162"/>
            <a:ext cx="7622863" cy="4207705"/>
          </a:xfrm>
          <a:prstGeom prst="rect">
            <a:avLst/>
          </a:prstGeom>
        </p:spPr>
      </p:pic>
    </p:spTree>
    <p:extLst>
      <p:ext uri="{BB962C8B-B14F-4D97-AF65-F5344CB8AC3E}">
        <p14:creationId xmlns:p14="http://schemas.microsoft.com/office/powerpoint/2010/main" val="3990303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202</Words>
  <Application>Microsoft Office PowerPoint</Application>
  <PresentationFormat>Widescreen</PresentationFormat>
  <Paragraphs>11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HfW cursive</vt:lpstr>
      <vt:lpstr>Office Theme</vt:lpstr>
      <vt:lpstr>You are going to continue learn how to write persuasively!</vt:lpstr>
      <vt:lpstr>PowerPoint Presentation</vt:lpstr>
      <vt:lpstr>PowerPoint Presentation</vt:lpstr>
      <vt:lpstr>Task 1: You have a secret mission…</vt:lpstr>
      <vt:lpstr>PowerPoint Presentation</vt:lpstr>
      <vt:lpstr>This week you are going to start writing your persuasive letter to Albus Dumbledore asking him to let you change houses! Today you are going to write the introduction.   The introduction is when you outline why you are writing to the person and what you want to happen. Here is one that’s been done for you…</vt:lpstr>
      <vt:lpstr>Can you write your own introduction? Here are some sentence starters to help you. Please write it in a paragraph…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Katia Petty</dc:creator>
  <cp:lastModifiedBy>Katia Petty</cp:lastModifiedBy>
  <cp:revision>14</cp:revision>
  <dcterms:created xsi:type="dcterms:W3CDTF">2020-04-23T09:34:20Z</dcterms:created>
  <dcterms:modified xsi:type="dcterms:W3CDTF">2020-05-04T07:35:53Z</dcterms:modified>
</cp:coreProperties>
</file>