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7" r:id="rId3"/>
    <p:sldId id="260" r:id="rId4"/>
    <p:sldId id="258" r:id="rId5"/>
    <p:sldId id="263"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52103E3-8C79-426C-A616-44A009F5E181}"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62EDE6-A2F2-47F8-8AEB-015015519BC5}" type="slidenum">
              <a:rPr lang="en-GB" smtClean="0"/>
              <a:t>‹#›</a:t>
            </a:fld>
            <a:endParaRPr lang="en-GB"/>
          </a:p>
        </p:txBody>
      </p:sp>
    </p:spTree>
    <p:extLst>
      <p:ext uri="{BB962C8B-B14F-4D97-AF65-F5344CB8AC3E}">
        <p14:creationId xmlns:p14="http://schemas.microsoft.com/office/powerpoint/2010/main" val="1934717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2103E3-8C79-426C-A616-44A009F5E181}"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62EDE6-A2F2-47F8-8AEB-015015519BC5}" type="slidenum">
              <a:rPr lang="en-GB" smtClean="0"/>
              <a:t>‹#›</a:t>
            </a:fld>
            <a:endParaRPr lang="en-GB"/>
          </a:p>
        </p:txBody>
      </p:sp>
    </p:spTree>
    <p:extLst>
      <p:ext uri="{BB962C8B-B14F-4D97-AF65-F5344CB8AC3E}">
        <p14:creationId xmlns:p14="http://schemas.microsoft.com/office/powerpoint/2010/main" val="3265473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2103E3-8C79-426C-A616-44A009F5E181}"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62EDE6-A2F2-47F8-8AEB-015015519BC5}" type="slidenum">
              <a:rPr lang="en-GB" smtClean="0"/>
              <a:t>‹#›</a:t>
            </a:fld>
            <a:endParaRPr lang="en-GB"/>
          </a:p>
        </p:txBody>
      </p:sp>
    </p:spTree>
    <p:extLst>
      <p:ext uri="{BB962C8B-B14F-4D97-AF65-F5344CB8AC3E}">
        <p14:creationId xmlns:p14="http://schemas.microsoft.com/office/powerpoint/2010/main" val="4011892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2103E3-8C79-426C-A616-44A009F5E181}"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62EDE6-A2F2-47F8-8AEB-015015519BC5}" type="slidenum">
              <a:rPr lang="en-GB" smtClean="0"/>
              <a:t>‹#›</a:t>
            </a:fld>
            <a:endParaRPr lang="en-GB"/>
          </a:p>
        </p:txBody>
      </p:sp>
    </p:spTree>
    <p:extLst>
      <p:ext uri="{BB962C8B-B14F-4D97-AF65-F5344CB8AC3E}">
        <p14:creationId xmlns:p14="http://schemas.microsoft.com/office/powerpoint/2010/main" val="369123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2103E3-8C79-426C-A616-44A009F5E181}"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62EDE6-A2F2-47F8-8AEB-015015519BC5}" type="slidenum">
              <a:rPr lang="en-GB" smtClean="0"/>
              <a:t>‹#›</a:t>
            </a:fld>
            <a:endParaRPr lang="en-GB"/>
          </a:p>
        </p:txBody>
      </p:sp>
    </p:spTree>
    <p:extLst>
      <p:ext uri="{BB962C8B-B14F-4D97-AF65-F5344CB8AC3E}">
        <p14:creationId xmlns:p14="http://schemas.microsoft.com/office/powerpoint/2010/main" val="1345183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52103E3-8C79-426C-A616-44A009F5E181}" type="datetimeFigureOut">
              <a:rPr lang="en-GB" smtClean="0"/>
              <a:t>04/05/2020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62EDE6-A2F2-47F8-8AEB-015015519BC5}" type="slidenum">
              <a:rPr lang="en-GB" smtClean="0"/>
              <a:t>‹#›</a:t>
            </a:fld>
            <a:endParaRPr lang="en-GB"/>
          </a:p>
        </p:txBody>
      </p:sp>
    </p:spTree>
    <p:extLst>
      <p:ext uri="{BB962C8B-B14F-4D97-AF65-F5344CB8AC3E}">
        <p14:creationId xmlns:p14="http://schemas.microsoft.com/office/powerpoint/2010/main" val="433106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52103E3-8C79-426C-A616-44A009F5E181}" type="datetimeFigureOut">
              <a:rPr lang="en-GB" smtClean="0"/>
              <a:t>04/05/2020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62EDE6-A2F2-47F8-8AEB-015015519BC5}" type="slidenum">
              <a:rPr lang="en-GB" smtClean="0"/>
              <a:t>‹#›</a:t>
            </a:fld>
            <a:endParaRPr lang="en-GB"/>
          </a:p>
        </p:txBody>
      </p:sp>
    </p:spTree>
    <p:extLst>
      <p:ext uri="{BB962C8B-B14F-4D97-AF65-F5344CB8AC3E}">
        <p14:creationId xmlns:p14="http://schemas.microsoft.com/office/powerpoint/2010/main" val="940191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52103E3-8C79-426C-A616-44A009F5E181}" type="datetimeFigureOut">
              <a:rPr lang="en-GB" smtClean="0"/>
              <a:t>04/05/2020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62EDE6-A2F2-47F8-8AEB-015015519BC5}" type="slidenum">
              <a:rPr lang="en-GB" smtClean="0"/>
              <a:t>‹#›</a:t>
            </a:fld>
            <a:endParaRPr lang="en-GB"/>
          </a:p>
        </p:txBody>
      </p:sp>
    </p:spTree>
    <p:extLst>
      <p:ext uri="{BB962C8B-B14F-4D97-AF65-F5344CB8AC3E}">
        <p14:creationId xmlns:p14="http://schemas.microsoft.com/office/powerpoint/2010/main" val="3808523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103E3-8C79-426C-A616-44A009F5E181}" type="datetimeFigureOut">
              <a:rPr lang="en-GB" smtClean="0"/>
              <a:t>04/05/2020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62EDE6-A2F2-47F8-8AEB-015015519BC5}" type="slidenum">
              <a:rPr lang="en-GB" smtClean="0"/>
              <a:t>‹#›</a:t>
            </a:fld>
            <a:endParaRPr lang="en-GB"/>
          </a:p>
        </p:txBody>
      </p:sp>
    </p:spTree>
    <p:extLst>
      <p:ext uri="{BB962C8B-B14F-4D97-AF65-F5344CB8AC3E}">
        <p14:creationId xmlns:p14="http://schemas.microsoft.com/office/powerpoint/2010/main" val="2511048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52103E3-8C79-426C-A616-44A009F5E181}" type="datetimeFigureOut">
              <a:rPr lang="en-GB" smtClean="0"/>
              <a:t>04/05/2020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62EDE6-A2F2-47F8-8AEB-015015519BC5}" type="slidenum">
              <a:rPr lang="en-GB" smtClean="0"/>
              <a:t>‹#›</a:t>
            </a:fld>
            <a:endParaRPr lang="en-GB"/>
          </a:p>
        </p:txBody>
      </p:sp>
    </p:spTree>
    <p:extLst>
      <p:ext uri="{BB962C8B-B14F-4D97-AF65-F5344CB8AC3E}">
        <p14:creationId xmlns:p14="http://schemas.microsoft.com/office/powerpoint/2010/main" val="2607025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52103E3-8C79-426C-A616-44A009F5E181}" type="datetimeFigureOut">
              <a:rPr lang="en-GB" smtClean="0"/>
              <a:t>04/05/2020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62EDE6-A2F2-47F8-8AEB-015015519BC5}" type="slidenum">
              <a:rPr lang="en-GB" smtClean="0"/>
              <a:t>‹#›</a:t>
            </a:fld>
            <a:endParaRPr lang="en-GB"/>
          </a:p>
        </p:txBody>
      </p:sp>
    </p:spTree>
    <p:extLst>
      <p:ext uri="{BB962C8B-B14F-4D97-AF65-F5344CB8AC3E}">
        <p14:creationId xmlns:p14="http://schemas.microsoft.com/office/powerpoint/2010/main" val="387966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2103E3-8C79-426C-A616-44A009F5E181}" type="datetimeFigureOut">
              <a:rPr lang="en-GB" smtClean="0"/>
              <a:t>04/05/2020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62EDE6-A2F2-47F8-8AEB-015015519BC5}" type="slidenum">
              <a:rPr lang="en-GB" smtClean="0"/>
              <a:t>‹#›</a:t>
            </a:fld>
            <a:endParaRPr lang="en-GB"/>
          </a:p>
        </p:txBody>
      </p:sp>
    </p:spTree>
    <p:extLst>
      <p:ext uri="{BB962C8B-B14F-4D97-AF65-F5344CB8AC3E}">
        <p14:creationId xmlns:p14="http://schemas.microsoft.com/office/powerpoint/2010/main" val="3185168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z4K2F_OALPQ-"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 are going to </a:t>
            </a:r>
            <a:r>
              <a:rPr lang="en-GB" b="1" i="1" u="sng" dirty="0" smtClean="0">
                <a:solidFill>
                  <a:srgbClr val="FF0000"/>
                </a:solidFill>
              </a:rPr>
              <a:t>continue</a:t>
            </a:r>
            <a:r>
              <a:rPr lang="en-GB" dirty="0" smtClean="0"/>
              <a:t> learn how to write persuasively!</a:t>
            </a:r>
            <a:endParaRPr lang="en-GB" dirty="0"/>
          </a:p>
        </p:txBody>
      </p:sp>
      <p:sp>
        <p:nvSpPr>
          <p:cNvPr id="3" name="Content Placeholder 2"/>
          <p:cNvSpPr>
            <a:spLocks noGrp="1"/>
          </p:cNvSpPr>
          <p:nvPr>
            <p:ph idx="1"/>
          </p:nvPr>
        </p:nvSpPr>
        <p:spPr/>
        <p:txBody>
          <a:bodyPr/>
          <a:lstStyle/>
          <a:p>
            <a:r>
              <a:rPr lang="en-GB" dirty="0" smtClean="0"/>
              <a:t>This is where you believe/ want something and you are trying to convince the other person to do it! </a:t>
            </a:r>
          </a:p>
          <a:p>
            <a:endParaRPr lang="en-GB" dirty="0"/>
          </a:p>
          <a:p>
            <a:r>
              <a:rPr lang="en-GB" dirty="0" smtClean="0"/>
              <a:t>An example could be you trying persuade your grown up at home to buy you a McDonalds for tea? Or to buy you an ice cream after school? </a:t>
            </a:r>
          </a:p>
          <a:p>
            <a:endParaRPr lang="en-GB" dirty="0"/>
          </a:p>
          <a:p>
            <a:r>
              <a:rPr lang="en-GB" dirty="0" smtClean="0"/>
              <a:t>Can you think of your own example?</a:t>
            </a:r>
            <a:endParaRPr lang="en-GB" dirty="0"/>
          </a:p>
        </p:txBody>
      </p:sp>
      <p:pic>
        <p:nvPicPr>
          <p:cNvPr id="4" name="Picture 3"/>
          <p:cNvPicPr>
            <a:picLocks noChangeAspect="1"/>
          </p:cNvPicPr>
          <p:nvPr/>
        </p:nvPicPr>
        <p:blipFill>
          <a:blip r:embed="rId2"/>
          <a:stretch>
            <a:fillRect/>
          </a:stretch>
        </p:blipFill>
        <p:spPr>
          <a:xfrm>
            <a:off x="7540398" y="4095750"/>
            <a:ext cx="3523842" cy="2656555"/>
          </a:xfrm>
          <a:prstGeom prst="rect">
            <a:avLst/>
          </a:prstGeom>
        </p:spPr>
      </p:pic>
    </p:spTree>
    <p:extLst>
      <p:ext uri="{BB962C8B-B14F-4D97-AF65-F5344CB8AC3E}">
        <p14:creationId xmlns:p14="http://schemas.microsoft.com/office/powerpoint/2010/main" val="3251046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a:blip r:embed="rId2"/>
          <a:stretch>
            <a:fillRect/>
          </a:stretch>
        </p:blipFill>
        <p:spPr>
          <a:xfrm>
            <a:off x="430122" y="103867"/>
            <a:ext cx="11365638" cy="6564995"/>
          </a:xfrm>
          <a:prstGeom prst="rect">
            <a:avLst/>
          </a:prstGeom>
        </p:spPr>
      </p:pic>
    </p:spTree>
    <p:extLst>
      <p:ext uri="{BB962C8B-B14F-4D97-AF65-F5344CB8AC3E}">
        <p14:creationId xmlns:p14="http://schemas.microsoft.com/office/powerpoint/2010/main" val="2018554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a:blip r:embed="rId2"/>
          <a:stretch>
            <a:fillRect/>
          </a:stretch>
        </p:blipFill>
        <p:spPr>
          <a:xfrm>
            <a:off x="142738" y="135934"/>
            <a:ext cx="12049262" cy="6671331"/>
          </a:xfrm>
          <a:prstGeom prst="rect">
            <a:avLst/>
          </a:prstGeom>
        </p:spPr>
      </p:pic>
    </p:spTree>
    <p:extLst>
      <p:ext uri="{BB962C8B-B14F-4D97-AF65-F5344CB8AC3E}">
        <p14:creationId xmlns:p14="http://schemas.microsoft.com/office/powerpoint/2010/main" val="2545123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058090" y="470262"/>
            <a:ext cx="9889453" cy="4362994"/>
          </a:xfrm>
          <a:prstGeom prst="rect">
            <a:avLst/>
          </a:prstGeom>
        </p:spPr>
      </p:pic>
      <p:sp>
        <p:nvSpPr>
          <p:cNvPr id="3" name="Content Placeholder 2"/>
          <p:cNvSpPr>
            <a:spLocks noGrp="1"/>
          </p:cNvSpPr>
          <p:nvPr>
            <p:ph idx="1"/>
          </p:nvPr>
        </p:nvSpPr>
        <p:spPr>
          <a:xfrm>
            <a:off x="0" y="5574665"/>
            <a:ext cx="10567852" cy="1283335"/>
          </a:xfrm>
        </p:spPr>
        <p:txBody>
          <a:bodyPr>
            <a:normAutofit/>
          </a:bodyPr>
          <a:lstStyle/>
          <a:p>
            <a:r>
              <a:rPr lang="en-GB" dirty="0">
                <a:hlinkClick r:id="rId3"/>
              </a:rPr>
              <a:t>https://</a:t>
            </a:r>
            <a:r>
              <a:rPr lang="en-GB" dirty="0" smtClean="0">
                <a:hlinkClick r:id="rId3"/>
              </a:rPr>
              <a:t>www.youtube.com/watch?v=z4K2F_OALPQ-</a:t>
            </a:r>
            <a:r>
              <a:rPr lang="en-GB" dirty="0" smtClean="0"/>
              <a:t> Last week you were put in houses!</a:t>
            </a:r>
          </a:p>
        </p:txBody>
      </p:sp>
    </p:spTree>
    <p:extLst>
      <p:ext uri="{BB962C8B-B14F-4D97-AF65-F5344CB8AC3E}">
        <p14:creationId xmlns:p14="http://schemas.microsoft.com/office/powerpoint/2010/main" val="2884920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73081"/>
          </a:xfrm>
        </p:spPr>
        <p:txBody>
          <a:bodyPr>
            <a:normAutofit/>
          </a:bodyPr>
          <a:lstStyle/>
          <a:p>
            <a:r>
              <a:rPr lang="en-GB" sz="2800" dirty="0" smtClean="0"/>
              <a:t>This week you are going to start writing your persuasive letter to </a:t>
            </a:r>
            <a:r>
              <a:rPr lang="en-GB" sz="2800" dirty="0" err="1" smtClean="0"/>
              <a:t>Albus</a:t>
            </a:r>
            <a:r>
              <a:rPr lang="en-GB" sz="2800" dirty="0" smtClean="0"/>
              <a:t> Dumbledore asking him to let you change houses! </a:t>
            </a:r>
            <a:r>
              <a:rPr lang="en-GB" sz="2800" dirty="0" smtClean="0"/>
              <a:t/>
            </a:r>
            <a:br>
              <a:rPr lang="en-GB" sz="2800" dirty="0" smtClean="0"/>
            </a:br>
            <a:r>
              <a:rPr lang="en-GB" sz="2800" dirty="0"/>
              <a:t/>
            </a:r>
            <a:br>
              <a:rPr lang="en-GB" sz="2800" dirty="0"/>
            </a:br>
            <a:r>
              <a:rPr lang="en-GB" sz="2800" dirty="0" smtClean="0"/>
              <a:t>Today </a:t>
            </a:r>
            <a:r>
              <a:rPr lang="en-GB" sz="2800" dirty="0" smtClean="0"/>
              <a:t>you are going to write the </a:t>
            </a:r>
            <a:r>
              <a:rPr lang="en-GB" sz="2800" dirty="0" smtClean="0"/>
              <a:t>next paragraph outlining the first reason why you should move house.</a:t>
            </a:r>
            <a:r>
              <a:rPr lang="en-GB" sz="2800" dirty="0" smtClean="0"/>
              <a:t> </a:t>
            </a:r>
            <a:r>
              <a:rPr lang="en-GB" sz="2800" dirty="0" smtClean="0"/>
              <a:t/>
            </a:r>
            <a:br>
              <a:rPr lang="en-GB" sz="2800" dirty="0" smtClean="0"/>
            </a:br>
            <a:r>
              <a:rPr lang="en-GB" sz="2800" dirty="0" smtClean="0"/>
              <a:t/>
            </a:r>
            <a:br>
              <a:rPr lang="en-GB" sz="2800" dirty="0" smtClean="0"/>
            </a:br>
            <a:r>
              <a:rPr lang="en-GB" sz="2800" dirty="0" smtClean="0">
                <a:solidFill>
                  <a:srgbClr val="FF0000"/>
                </a:solidFill>
              </a:rPr>
              <a:t>You need to PEE all over your work! (POINT, EVIDENCE, EXPLANATION.) </a:t>
            </a:r>
            <a:r>
              <a:rPr lang="en-GB" sz="2800" dirty="0" smtClean="0"/>
              <a:t>Keep your point clear and concise and use persuasive language! </a:t>
            </a:r>
            <a:endParaRPr lang="en-GB" sz="2800" dirty="0"/>
          </a:p>
        </p:txBody>
      </p:sp>
    </p:spTree>
    <p:extLst>
      <p:ext uri="{BB962C8B-B14F-4D97-AF65-F5344CB8AC3E}">
        <p14:creationId xmlns:p14="http://schemas.microsoft.com/office/powerpoint/2010/main" val="1459560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Can you write your own </a:t>
            </a:r>
            <a:r>
              <a:rPr lang="en-GB" dirty="0" smtClean="0"/>
              <a:t>next paragraph</a:t>
            </a:r>
            <a:r>
              <a:rPr lang="en-GB" dirty="0" smtClean="0"/>
              <a:t>? </a:t>
            </a:r>
            <a:r>
              <a:rPr lang="en-GB" dirty="0" smtClean="0"/>
              <a:t>Here are some sentence starters to help you. Please write it in a paragraph…</a:t>
            </a:r>
            <a:endParaRPr lang="en-GB" dirty="0"/>
          </a:p>
        </p:txBody>
      </p:sp>
      <p:pic>
        <p:nvPicPr>
          <p:cNvPr id="3" name="Picture 2"/>
          <p:cNvPicPr>
            <a:picLocks noChangeAspect="1"/>
          </p:cNvPicPr>
          <p:nvPr/>
        </p:nvPicPr>
        <p:blipFill>
          <a:blip r:embed="rId2"/>
          <a:stretch>
            <a:fillRect/>
          </a:stretch>
        </p:blipFill>
        <p:spPr>
          <a:xfrm>
            <a:off x="1943780" y="2426289"/>
            <a:ext cx="7861870" cy="3373619"/>
          </a:xfrm>
          <a:prstGeom prst="rect">
            <a:avLst/>
          </a:prstGeom>
        </p:spPr>
      </p:pic>
    </p:spTree>
    <p:extLst>
      <p:ext uri="{BB962C8B-B14F-4D97-AF65-F5344CB8AC3E}">
        <p14:creationId xmlns:p14="http://schemas.microsoft.com/office/powerpoint/2010/main" val="3990303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127</Words>
  <Application>Microsoft Office PowerPoint</Application>
  <PresentationFormat>Widescreen</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You are going to continue learn how to write persuasively!</vt:lpstr>
      <vt:lpstr>PowerPoint Presentation</vt:lpstr>
      <vt:lpstr>PowerPoint Presentation</vt:lpstr>
      <vt:lpstr>PowerPoint Presentation</vt:lpstr>
      <vt:lpstr>This week you are going to start writing your persuasive letter to Albus Dumbledore asking him to let you change houses!   Today you are going to write the next paragraph outlining the first reason why you should move house.   You need to PEE all over your work! (POINT, EVIDENCE, EXPLANATION.) Keep your point clear and concise and use persuasive language! </vt:lpstr>
      <vt:lpstr>Can you write your own next paragraph? Here are some sentence starters to help you. Please write it in a paragraph…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Katia Petty</dc:creator>
  <cp:lastModifiedBy>Katia Petty</cp:lastModifiedBy>
  <cp:revision>16</cp:revision>
  <dcterms:created xsi:type="dcterms:W3CDTF">2020-04-23T09:34:20Z</dcterms:created>
  <dcterms:modified xsi:type="dcterms:W3CDTF">2020-05-04T13:45:39Z</dcterms:modified>
</cp:coreProperties>
</file>