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8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6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749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11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4615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92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8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0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25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83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12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2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2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6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5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E7091-7C10-4205-90DF-3008C824EC4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26FB0D-685C-403B-8DC7-3B1DA36E9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36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842" y="321972"/>
            <a:ext cx="9144000" cy="5154769"/>
          </a:xfrm>
        </p:spPr>
        <p:txBody>
          <a:bodyPr/>
          <a:lstStyle/>
          <a:p>
            <a:pPr algn="ctr"/>
            <a:r>
              <a:rPr lang="en-GB" dirty="0" smtClean="0"/>
              <a:t>Early Bird Maths – Monday</a:t>
            </a:r>
          </a:p>
          <a:p>
            <a:pPr algn="ctr"/>
            <a:endParaRPr lang="en-GB" sz="2800" dirty="0"/>
          </a:p>
          <a:p>
            <a:pPr marL="342900" indent="-342900" algn="just">
              <a:buAutoNum type="arabicPeriod"/>
            </a:pPr>
            <a:r>
              <a:rPr lang="en-GB" sz="2800" dirty="0" smtClean="0"/>
              <a:t>2.7 + 5.1 = 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6752 – 5555 = 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45 times 3 =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what is the sum of 3321 and 487?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Share 622 between 5 people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4/5 of 60 =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7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842" y="321972"/>
            <a:ext cx="9144000" cy="5154769"/>
          </a:xfrm>
        </p:spPr>
        <p:txBody>
          <a:bodyPr/>
          <a:lstStyle/>
          <a:p>
            <a:pPr algn="ctr"/>
            <a:r>
              <a:rPr lang="en-GB" dirty="0" smtClean="0"/>
              <a:t>Early Bird Maths – Tuesday </a:t>
            </a:r>
          </a:p>
          <a:p>
            <a:pPr algn="ctr"/>
            <a:endParaRPr lang="en-GB" sz="2800" dirty="0"/>
          </a:p>
          <a:p>
            <a:pPr marL="342900" indent="-342900" algn="just">
              <a:buAutoNum type="arabicPeriod"/>
            </a:pPr>
            <a:r>
              <a:rPr lang="en-GB" sz="2800" dirty="0" smtClean="0"/>
              <a:t>6/9 of 36 =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6331 – 99 =   Is their a quicker way of doing this?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Add 761 and 1003 together =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22 multiplied by 8 = 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203 divided by 7 =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12.3 – 6.1 = </a:t>
            </a:r>
            <a:endParaRPr lang="en-GB" sz="2800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55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842" y="321972"/>
            <a:ext cx="9144000" cy="6117465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smtClean="0"/>
              <a:t>Early Bird Maths – Wednesday  </a:t>
            </a:r>
          </a:p>
          <a:p>
            <a:pPr algn="ctr"/>
            <a:endParaRPr lang="en-GB" sz="2800" dirty="0"/>
          </a:p>
          <a:p>
            <a:pPr marL="342900" indent="-342900" algn="just">
              <a:buAutoNum type="arabicPeriod"/>
            </a:pPr>
            <a:r>
              <a:rPr lang="en-GB" sz="2800" dirty="0" smtClean="0"/>
              <a:t>Circle 2/3 of the squares</a:t>
            </a:r>
          </a:p>
          <a:p>
            <a:pPr algn="ctr"/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2. Share 66 between 11 people = </a:t>
            </a:r>
          </a:p>
          <a:p>
            <a:pPr algn="just"/>
            <a:r>
              <a:rPr lang="en-GB" sz="2800" dirty="0" smtClean="0"/>
              <a:t>3. What is the sum of 4 and 37?</a:t>
            </a:r>
          </a:p>
          <a:p>
            <a:pPr algn="just"/>
            <a:r>
              <a:rPr lang="en-GB" sz="2800" dirty="0" smtClean="0"/>
              <a:t>4. 6724 + 1721 = </a:t>
            </a:r>
          </a:p>
          <a:p>
            <a:pPr algn="just"/>
            <a:r>
              <a:rPr lang="en-GB" sz="2800" dirty="0" smtClean="0"/>
              <a:t>5. 8351 – 63 = </a:t>
            </a:r>
          </a:p>
          <a:p>
            <a:pPr algn="just"/>
            <a:r>
              <a:rPr lang="en-GB" sz="2800" dirty="0" smtClean="0"/>
              <a:t>6. 0.2 + 33.1 =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1056068" y="1854558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41869" y="1854558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404058" y="1854558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70290" y="1848119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090930" y="1854558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432479" y="1854558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28765" y="1848119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90376" y="1848119"/>
            <a:ext cx="533399" cy="463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484512" y="1848119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67876" y="2448596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7485" y="3094150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090930" y="2448596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090930" y="3094150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118816" y="2448596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094672" y="3087710"/>
            <a:ext cx="476518" cy="450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9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3842" y="321972"/>
            <a:ext cx="9144000" cy="5154769"/>
          </a:xfrm>
        </p:spPr>
        <p:txBody>
          <a:bodyPr/>
          <a:lstStyle/>
          <a:p>
            <a:pPr algn="ctr"/>
            <a:r>
              <a:rPr lang="en-GB" dirty="0" smtClean="0"/>
              <a:t>Early Bird Maths – Thursday   </a:t>
            </a:r>
          </a:p>
          <a:p>
            <a:pPr algn="ctr"/>
            <a:endParaRPr lang="en-GB" sz="2800" dirty="0"/>
          </a:p>
          <a:p>
            <a:pPr marL="342900" indent="-342900" algn="just">
              <a:buAutoNum type="arabicPeriod"/>
            </a:pPr>
            <a:r>
              <a:rPr lang="en-GB" sz="2800" dirty="0" smtClean="0"/>
              <a:t>15 x 6 = 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263 + 2963 = 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1126 – 692 =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5/8 of 96 </a:t>
            </a:r>
          </a:p>
          <a:p>
            <a:pPr marL="342900" indent="-342900" algn="just">
              <a:buAutoNum type="arabicPeriod"/>
            </a:pPr>
            <a:r>
              <a:rPr lang="en-GB" sz="2800" dirty="0" smtClean="0"/>
              <a:t>How many mm in 1 cm?</a:t>
            </a:r>
          </a:p>
          <a:p>
            <a:pPr marL="342900" indent="-342900" algn="just">
              <a:buAutoNum type="arabicPeriod"/>
            </a:pPr>
            <a:r>
              <a:rPr lang="en-GB" sz="2800" smtClean="0"/>
              <a:t>762 divided by 3 = </a:t>
            </a:r>
            <a:endParaRPr lang="en-GB" sz="2800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9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156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>St James Church Primary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Wallis</dc:creator>
  <cp:lastModifiedBy>Jack Wallis</cp:lastModifiedBy>
  <cp:revision>5</cp:revision>
  <dcterms:created xsi:type="dcterms:W3CDTF">2020-04-20T12:13:27Z</dcterms:created>
  <dcterms:modified xsi:type="dcterms:W3CDTF">2020-05-04T10:11:17Z</dcterms:modified>
</cp:coreProperties>
</file>