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398" r:id="rId2"/>
    <p:sldId id="399" r:id="rId3"/>
  </p:sldIdLst>
  <p:sldSz cx="9144000" cy="59404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7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9900CC"/>
    <a:srgbClr val="C1D9FF"/>
    <a:srgbClr val="C5F0FF"/>
    <a:srgbClr val="004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3E1F89-0AA0-4676-BD8D-CE53C81A22E1}" v="4" dt="2021-01-25T19:28:47.8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187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Varley" userId="ca5b760140a4ad00" providerId="LiveId" clId="{807B1FBA-7E66-440F-8D12-AAEDAFBFCA62}"/>
    <pc:docChg chg="custSel modSld">
      <pc:chgData name="Helen Varley" userId="ca5b760140a4ad00" providerId="LiveId" clId="{807B1FBA-7E66-440F-8D12-AAEDAFBFCA62}" dt="2021-01-18T22:01:16.948" v="1796" actId="20577"/>
      <pc:docMkLst>
        <pc:docMk/>
      </pc:docMkLst>
      <pc:sldChg chg="addSp delSp modSp mod">
        <pc:chgData name="Helen Varley" userId="ca5b760140a4ad00" providerId="LiveId" clId="{807B1FBA-7E66-440F-8D12-AAEDAFBFCA62}" dt="2021-01-18T22:01:16.948" v="1796" actId="20577"/>
        <pc:sldMkLst>
          <pc:docMk/>
          <pc:sldMk cId="459639572" sldId="398"/>
        </pc:sldMkLst>
        <pc:spChg chg="mod">
          <ac:chgData name="Helen Varley" userId="ca5b760140a4ad00" providerId="LiveId" clId="{807B1FBA-7E66-440F-8D12-AAEDAFBFCA62}" dt="2021-01-18T21:37:47.952" v="213" actId="20577"/>
          <ac:spMkLst>
            <pc:docMk/>
            <pc:sldMk cId="459639572" sldId="398"/>
            <ac:spMk id="8" creationId="{00000000-0000-0000-0000-000000000000}"/>
          </ac:spMkLst>
        </pc:spChg>
        <pc:spChg chg="mod">
          <ac:chgData name="Helen Varley" userId="ca5b760140a4ad00" providerId="LiveId" clId="{807B1FBA-7E66-440F-8D12-AAEDAFBFCA62}" dt="2021-01-18T22:01:16.948" v="1796" actId="20577"/>
          <ac:spMkLst>
            <pc:docMk/>
            <pc:sldMk cId="459639572" sldId="398"/>
            <ac:spMk id="30" creationId="{00000000-0000-0000-0000-000000000000}"/>
          </ac:spMkLst>
        </pc:spChg>
        <pc:picChg chg="del">
          <ac:chgData name="Helen Varley" userId="ca5b760140a4ad00" providerId="LiveId" clId="{807B1FBA-7E66-440F-8D12-AAEDAFBFCA62}" dt="2021-01-18T21:13:54.084" v="63" actId="478"/>
          <ac:picMkLst>
            <pc:docMk/>
            <pc:sldMk cId="459639572" sldId="398"/>
            <ac:picMk id="2" creationId="{00000000-0000-0000-0000-000000000000}"/>
          </ac:picMkLst>
        </pc:picChg>
        <pc:picChg chg="add mod">
          <ac:chgData name="Helen Varley" userId="ca5b760140a4ad00" providerId="LiveId" clId="{807B1FBA-7E66-440F-8D12-AAEDAFBFCA62}" dt="2021-01-18T21:16:17.258" v="69" actId="1035"/>
          <ac:picMkLst>
            <pc:docMk/>
            <pc:sldMk cId="459639572" sldId="398"/>
            <ac:picMk id="4" creationId="{7F723492-6ACC-47F9-ABB4-78D40B8DD772}"/>
          </ac:picMkLst>
        </pc:picChg>
        <pc:picChg chg="add del mod modCrop">
          <ac:chgData name="Helen Varley" userId="ca5b760140a4ad00" providerId="LiveId" clId="{807B1FBA-7E66-440F-8D12-AAEDAFBFCA62}" dt="2021-01-18T21:38:26.711" v="220" actId="21"/>
          <ac:picMkLst>
            <pc:docMk/>
            <pc:sldMk cId="459639572" sldId="398"/>
            <ac:picMk id="6" creationId="{745478E2-D65A-4BF2-AF1F-9DB9F41CD90D}"/>
          </ac:picMkLst>
        </pc:picChg>
        <pc:picChg chg="add mod modCrop">
          <ac:chgData name="Helen Varley" userId="ca5b760140a4ad00" providerId="LiveId" clId="{807B1FBA-7E66-440F-8D12-AAEDAFBFCA62}" dt="2021-01-18T21:42:12.870" v="237" actId="14100"/>
          <ac:picMkLst>
            <pc:docMk/>
            <pc:sldMk cId="459639572" sldId="398"/>
            <ac:picMk id="10" creationId="{7F5BAC93-ADF5-4627-9439-809ABB329232}"/>
          </ac:picMkLst>
        </pc:picChg>
        <pc:picChg chg="del">
          <ac:chgData name="Helen Varley" userId="ca5b760140a4ad00" providerId="LiveId" clId="{807B1FBA-7E66-440F-8D12-AAEDAFBFCA62}" dt="2021-01-18T21:13:53.250" v="62" actId="478"/>
          <ac:picMkLst>
            <pc:docMk/>
            <pc:sldMk cId="459639572" sldId="398"/>
            <ac:picMk id="1027" creationId="{00000000-0000-0000-0000-000000000000}"/>
          </ac:picMkLst>
        </pc:picChg>
      </pc:sldChg>
      <pc:sldChg chg="addSp delSp modSp mod">
        <pc:chgData name="Helen Varley" userId="ca5b760140a4ad00" providerId="LiveId" clId="{807B1FBA-7E66-440F-8D12-AAEDAFBFCA62}" dt="2021-01-18T21:59:56.166" v="1779" actId="1035"/>
        <pc:sldMkLst>
          <pc:docMk/>
          <pc:sldMk cId="1282283850" sldId="399"/>
        </pc:sldMkLst>
        <pc:spChg chg="mod">
          <ac:chgData name="Helen Varley" userId="ca5b760140a4ad00" providerId="LiveId" clId="{807B1FBA-7E66-440F-8D12-AAEDAFBFCA62}" dt="2021-01-18T21:42:32.865" v="256" actId="20577"/>
          <ac:spMkLst>
            <pc:docMk/>
            <pc:sldMk cId="1282283850" sldId="399"/>
            <ac:spMk id="8" creationId="{00000000-0000-0000-0000-000000000000}"/>
          </ac:spMkLst>
        </pc:spChg>
        <pc:spChg chg="mod">
          <ac:chgData name="Helen Varley" userId="ca5b760140a4ad00" providerId="LiveId" clId="{807B1FBA-7E66-440F-8D12-AAEDAFBFCA62}" dt="2021-01-18T21:59:56.166" v="1779" actId="1035"/>
          <ac:spMkLst>
            <pc:docMk/>
            <pc:sldMk cId="1282283850" sldId="399"/>
            <ac:spMk id="30" creationId="{00000000-0000-0000-0000-000000000000}"/>
          </ac:spMkLst>
        </pc:spChg>
        <pc:picChg chg="add del mod">
          <ac:chgData name="Helen Varley" userId="ca5b760140a4ad00" providerId="LiveId" clId="{807B1FBA-7E66-440F-8D12-AAEDAFBFCA62}" dt="2021-01-18T21:41:51.968" v="231" actId="21"/>
          <ac:picMkLst>
            <pc:docMk/>
            <pc:sldMk cId="1282283850" sldId="399"/>
            <ac:picMk id="3" creationId="{F47FB381-1823-4DA6-9BAB-8042DCCF56F1}"/>
          </ac:picMkLst>
        </pc:picChg>
        <pc:picChg chg="add mod">
          <ac:chgData name="Helen Varley" userId="ca5b760140a4ad00" providerId="LiveId" clId="{807B1FBA-7E66-440F-8D12-AAEDAFBFCA62}" dt="2021-01-18T21:42:26.684" v="244" actId="1037"/>
          <ac:picMkLst>
            <pc:docMk/>
            <pc:sldMk cId="1282283850" sldId="399"/>
            <ac:picMk id="5" creationId="{3FDBC351-EF0E-44E7-8603-19A90A28C788}"/>
          </ac:picMkLst>
        </pc:picChg>
        <pc:picChg chg="add mod">
          <ac:chgData name="Helen Varley" userId="ca5b760140a4ad00" providerId="LiveId" clId="{807B1FBA-7E66-440F-8D12-AAEDAFBFCA62}" dt="2021-01-18T21:38:42.438" v="226" actId="1076"/>
          <ac:picMkLst>
            <pc:docMk/>
            <pc:sldMk cId="1282283850" sldId="399"/>
            <ac:picMk id="7" creationId="{E23A0324-0160-4CE3-B5AB-A512829A535A}"/>
          </ac:picMkLst>
        </pc:picChg>
        <pc:picChg chg="del">
          <ac:chgData name="Helen Varley" userId="ca5b760140a4ad00" providerId="LiveId" clId="{807B1FBA-7E66-440F-8D12-AAEDAFBFCA62}" dt="2021-01-18T21:38:30.816" v="221" actId="478"/>
          <ac:picMkLst>
            <pc:docMk/>
            <pc:sldMk cId="1282283850" sldId="399"/>
            <ac:picMk id="2050" creationId="{00000000-0000-0000-0000-000000000000}"/>
          </ac:picMkLst>
        </pc:picChg>
        <pc:picChg chg="del mod">
          <ac:chgData name="Helen Varley" userId="ca5b760140a4ad00" providerId="LiveId" clId="{807B1FBA-7E66-440F-8D12-AAEDAFBFCA62}" dt="2021-01-18T21:41:35.265" v="227" actId="478"/>
          <ac:picMkLst>
            <pc:docMk/>
            <pc:sldMk cId="1282283850" sldId="399"/>
            <ac:picMk id="2051" creationId="{00000000-0000-0000-0000-000000000000}"/>
          </ac:picMkLst>
        </pc:picChg>
        <pc:picChg chg="del">
          <ac:chgData name="Helen Varley" userId="ca5b760140a4ad00" providerId="LiveId" clId="{807B1FBA-7E66-440F-8D12-AAEDAFBFCA62}" dt="2021-01-18T21:38:32.625" v="222" actId="478"/>
          <ac:picMkLst>
            <pc:docMk/>
            <pc:sldMk cId="1282283850" sldId="399"/>
            <ac:picMk id="2052" creationId="{00000000-0000-0000-0000-000000000000}"/>
          </ac:picMkLst>
        </pc:picChg>
      </pc:sldChg>
    </pc:docChg>
  </pc:docChgLst>
  <pc:docChgLst>
    <pc:chgData name="Helen Varley" userId="ca5b760140a4ad00" providerId="LiveId" clId="{633E1F89-0AA0-4676-BD8D-CE53C81A22E1}"/>
    <pc:docChg chg="undo custSel modSld">
      <pc:chgData name="Helen Varley" userId="ca5b760140a4ad00" providerId="LiveId" clId="{633E1F89-0AA0-4676-BD8D-CE53C81A22E1}" dt="2021-01-25T20:25:37.831" v="1724" actId="14100"/>
      <pc:docMkLst>
        <pc:docMk/>
      </pc:docMkLst>
      <pc:sldChg chg="addSp delSp modSp mod">
        <pc:chgData name="Helen Varley" userId="ca5b760140a4ad00" providerId="LiveId" clId="{633E1F89-0AA0-4676-BD8D-CE53C81A22E1}" dt="2021-01-25T20:25:37.831" v="1724" actId="14100"/>
        <pc:sldMkLst>
          <pc:docMk/>
          <pc:sldMk cId="459639572" sldId="398"/>
        </pc:sldMkLst>
        <pc:spChg chg="mod">
          <ac:chgData name="Helen Varley" userId="ca5b760140a4ad00" providerId="LiveId" clId="{633E1F89-0AA0-4676-BD8D-CE53C81A22E1}" dt="2021-01-25T19:15:13.808" v="16" actId="6549"/>
          <ac:spMkLst>
            <pc:docMk/>
            <pc:sldMk cId="459639572" sldId="398"/>
            <ac:spMk id="8" creationId="{00000000-0000-0000-0000-000000000000}"/>
          </ac:spMkLst>
        </pc:spChg>
        <pc:spChg chg="mod">
          <ac:chgData name="Helen Varley" userId="ca5b760140a4ad00" providerId="LiveId" clId="{633E1F89-0AA0-4676-BD8D-CE53C81A22E1}" dt="2021-01-25T20:20:41.508" v="1713" actId="20577"/>
          <ac:spMkLst>
            <pc:docMk/>
            <pc:sldMk cId="459639572" sldId="398"/>
            <ac:spMk id="30" creationId="{00000000-0000-0000-0000-000000000000}"/>
          </ac:spMkLst>
        </pc:spChg>
        <pc:picChg chg="add del mod">
          <ac:chgData name="Helen Varley" userId="ca5b760140a4ad00" providerId="LiveId" clId="{633E1F89-0AA0-4676-BD8D-CE53C81A22E1}" dt="2021-01-25T19:27:47.246" v="22" actId="931"/>
          <ac:picMkLst>
            <pc:docMk/>
            <pc:sldMk cId="459639572" sldId="398"/>
            <ac:picMk id="3" creationId="{33F1039D-C83C-4EDF-9E43-F3CF860A5DBC}"/>
          </ac:picMkLst>
        </pc:picChg>
        <pc:picChg chg="del">
          <ac:chgData name="Helen Varley" userId="ca5b760140a4ad00" providerId="LiveId" clId="{633E1F89-0AA0-4676-BD8D-CE53C81A22E1}" dt="2021-01-25T19:22:38.086" v="17" actId="478"/>
          <ac:picMkLst>
            <pc:docMk/>
            <pc:sldMk cId="459639572" sldId="398"/>
            <ac:picMk id="4" creationId="{7F723492-6ACC-47F9-ABB4-78D40B8DD772}"/>
          </ac:picMkLst>
        </pc:picChg>
        <pc:picChg chg="add del mod">
          <ac:chgData name="Helen Varley" userId="ca5b760140a4ad00" providerId="LiveId" clId="{633E1F89-0AA0-4676-BD8D-CE53C81A22E1}" dt="2021-01-25T19:27:47.246" v="22" actId="931"/>
          <ac:picMkLst>
            <pc:docMk/>
            <pc:sldMk cId="459639572" sldId="398"/>
            <ac:picMk id="6" creationId="{3AB2C11B-8010-47EE-9A69-B54C2FEA8ECF}"/>
          </ac:picMkLst>
        </pc:picChg>
        <pc:picChg chg="add del mod">
          <ac:chgData name="Helen Varley" userId="ca5b760140a4ad00" providerId="LiveId" clId="{633E1F89-0AA0-4676-BD8D-CE53C81A22E1}" dt="2021-01-25T19:27:47.246" v="22" actId="931"/>
          <ac:picMkLst>
            <pc:docMk/>
            <pc:sldMk cId="459639572" sldId="398"/>
            <ac:picMk id="9" creationId="{BAB3D397-DA4C-41D6-9249-8744E0476F04}"/>
          </ac:picMkLst>
        </pc:picChg>
        <pc:picChg chg="del">
          <ac:chgData name="Helen Varley" userId="ca5b760140a4ad00" providerId="LiveId" clId="{633E1F89-0AA0-4676-BD8D-CE53C81A22E1}" dt="2021-01-25T19:22:39.136" v="18" actId="478"/>
          <ac:picMkLst>
            <pc:docMk/>
            <pc:sldMk cId="459639572" sldId="398"/>
            <ac:picMk id="10" creationId="{7F5BAC93-ADF5-4627-9439-809ABB329232}"/>
          </ac:picMkLst>
        </pc:picChg>
        <pc:picChg chg="add del mod">
          <ac:chgData name="Helen Varley" userId="ca5b760140a4ad00" providerId="LiveId" clId="{633E1F89-0AA0-4676-BD8D-CE53C81A22E1}" dt="2021-01-25T19:27:47.246" v="22" actId="931"/>
          <ac:picMkLst>
            <pc:docMk/>
            <pc:sldMk cId="459639572" sldId="398"/>
            <ac:picMk id="12" creationId="{2323E1B6-DA23-4830-8B31-CEDBF49D88C0}"/>
          </ac:picMkLst>
        </pc:picChg>
        <pc:picChg chg="add mod modCrop">
          <ac:chgData name="Helen Varley" userId="ca5b760140a4ad00" providerId="LiveId" clId="{633E1F89-0AA0-4676-BD8D-CE53C81A22E1}" dt="2021-01-25T20:25:37.831" v="1724" actId="14100"/>
          <ac:picMkLst>
            <pc:docMk/>
            <pc:sldMk cId="459639572" sldId="398"/>
            <ac:picMk id="14" creationId="{0654658C-8AA2-40E3-9F7F-AC8DBA1BF981}"/>
          </ac:picMkLst>
        </pc:picChg>
        <pc:picChg chg="add mod">
          <ac:chgData name="Helen Varley" userId="ca5b760140a4ad00" providerId="LiveId" clId="{633E1F89-0AA0-4676-BD8D-CE53C81A22E1}" dt="2021-01-25T19:28:39.314" v="37" actId="14100"/>
          <ac:picMkLst>
            <pc:docMk/>
            <pc:sldMk cId="459639572" sldId="398"/>
            <ac:picMk id="16" creationId="{C12D1279-5591-46F7-A00C-46EFEA4D00E6}"/>
          </ac:picMkLst>
        </pc:picChg>
        <pc:picChg chg="add del mod">
          <ac:chgData name="Helen Varley" userId="ca5b760140a4ad00" providerId="LiveId" clId="{633E1F89-0AA0-4676-BD8D-CE53C81A22E1}" dt="2021-01-25T19:28:46.360" v="39" actId="21"/>
          <ac:picMkLst>
            <pc:docMk/>
            <pc:sldMk cId="459639572" sldId="398"/>
            <ac:picMk id="18" creationId="{FB5F68E1-5CF4-4354-AA9D-B1F8950BBA72}"/>
          </ac:picMkLst>
        </pc:picChg>
        <pc:picChg chg="add mod modCrop">
          <ac:chgData name="Helen Varley" userId="ca5b760140a4ad00" providerId="LiveId" clId="{633E1F89-0AA0-4676-BD8D-CE53C81A22E1}" dt="2021-01-25T20:25:29.654" v="1723" actId="14100"/>
          <ac:picMkLst>
            <pc:docMk/>
            <pc:sldMk cId="459639572" sldId="398"/>
            <ac:picMk id="20" creationId="{BFC767B1-BFED-4A1A-923F-06C54B0BA5BE}"/>
          </ac:picMkLst>
        </pc:picChg>
      </pc:sldChg>
      <pc:sldChg chg="addSp delSp modSp mod">
        <pc:chgData name="Helen Varley" userId="ca5b760140a4ad00" providerId="LiveId" clId="{633E1F89-0AA0-4676-BD8D-CE53C81A22E1}" dt="2021-01-25T20:21:29.311" v="1720" actId="6549"/>
        <pc:sldMkLst>
          <pc:docMk/>
          <pc:sldMk cId="1282283850" sldId="399"/>
        </pc:sldMkLst>
        <pc:spChg chg="mod">
          <ac:chgData name="Helen Varley" userId="ca5b760140a4ad00" providerId="LiveId" clId="{633E1F89-0AA0-4676-BD8D-CE53C81A22E1}" dt="2021-01-25T19:39:42.992" v="691" actId="20577"/>
          <ac:spMkLst>
            <pc:docMk/>
            <pc:sldMk cId="1282283850" sldId="399"/>
            <ac:spMk id="8" creationId="{00000000-0000-0000-0000-000000000000}"/>
          </ac:spMkLst>
        </pc:spChg>
        <pc:spChg chg="mod">
          <ac:chgData name="Helen Varley" userId="ca5b760140a4ad00" providerId="LiveId" clId="{633E1F89-0AA0-4676-BD8D-CE53C81A22E1}" dt="2021-01-25T20:21:29.311" v="1720" actId="6549"/>
          <ac:spMkLst>
            <pc:docMk/>
            <pc:sldMk cId="1282283850" sldId="399"/>
            <ac:spMk id="30" creationId="{00000000-0000-0000-0000-000000000000}"/>
          </ac:spMkLst>
        </pc:spChg>
        <pc:picChg chg="del">
          <ac:chgData name="Helen Varley" userId="ca5b760140a4ad00" providerId="LiveId" clId="{633E1F89-0AA0-4676-BD8D-CE53C81A22E1}" dt="2021-01-25T19:28:50.625" v="41" actId="478"/>
          <ac:picMkLst>
            <pc:docMk/>
            <pc:sldMk cId="1282283850" sldId="399"/>
            <ac:picMk id="5" creationId="{3FDBC351-EF0E-44E7-8603-19A90A28C788}"/>
          </ac:picMkLst>
        </pc:picChg>
        <pc:picChg chg="add mod">
          <ac:chgData name="Helen Varley" userId="ca5b760140a4ad00" providerId="LiveId" clId="{633E1F89-0AA0-4676-BD8D-CE53C81A22E1}" dt="2021-01-25T19:28:57.812" v="43" actId="14100"/>
          <ac:picMkLst>
            <pc:docMk/>
            <pc:sldMk cId="1282283850" sldId="399"/>
            <ac:picMk id="6" creationId="{CD60D659-2080-43A9-B4D3-B8DC85224126}"/>
          </ac:picMkLst>
        </pc:picChg>
        <pc:picChg chg="del">
          <ac:chgData name="Helen Varley" userId="ca5b760140a4ad00" providerId="LiveId" clId="{633E1F89-0AA0-4676-BD8D-CE53C81A22E1}" dt="2021-01-25T19:28:50.625" v="41" actId="478"/>
          <ac:picMkLst>
            <pc:docMk/>
            <pc:sldMk cId="1282283850" sldId="399"/>
            <ac:picMk id="7" creationId="{E23A0324-0160-4CE3-B5AB-A512829A535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35564-6D5D-41EC-BD36-CB02B0A7D326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0575" y="685800"/>
            <a:ext cx="52768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EAF5B-A54E-4571-A381-AA3312D753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93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AF5B-A54E-4571-A381-AA3312D753B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44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9EAF5B-A54E-4571-A381-AA3312D753B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440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5386"/>
            <a:ext cx="7772400" cy="12733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66242"/>
            <a:ext cx="6400800" cy="15181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264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100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265"/>
            <a:ext cx="2057400" cy="439069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265"/>
            <a:ext cx="6019800" cy="43906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60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76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7275"/>
            <a:ext cx="7772400" cy="117983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7806"/>
            <a:ext cx="7772400" cy="129946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812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465"/>
            <a:ext cx="4038600" cy="33964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465"/>
            <a:ext cx="4038600" cy="33964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52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892"/>
            <a:ext cx="8229600" cy="99007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29721"/>
            <a:ext cx="4040188" cy="554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3885"/>
            <a:ext cx="4040188" cy="34226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329721"/>
            <a:ext cx="4041775" cy="5541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883885"/>
            <a:ext cx="4041775" cy="34226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03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9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48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36517"/>
            <a:ext cx="3008313" cy="10065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36517"/>
            <a:ext cx="5111750" cy="5069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243089"/>
            <a:ext cx="3008313" cy="40634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74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158300"/>
            <a:ext cx="5486400" cy="49091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30791"/>
            <a:ext cx="5486400" cy="35642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649208"/>
            <a:ext cx="5486400" cy="69717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37892"/>
            <a:ext cx="8229600" cy="990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86100"/>
            <a:ext cx="8229600" cy="3920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505897"/>
            <a:ext cx="2133600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CEE2-BD03-43BC-AA99-6D33127C9E83}" type="datetimeFigureOut">
              <a:rPr lang="en-GB" smtClean="0"/>
              <a:t>28/01/2021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505897"/>
            <a:ext cx="2895600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505897"/>
            <a:ext cx="2133600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C08AF-C497-4C73-BC92-C2B69B830C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247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-c9-poC5HG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79720" y="305916"/>
            <a:ext cx="36639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  <a:latin typeface="Trebuchet MS" pitchFamily="34" charset="0"/>
              </a:rPr>
              <a:t>Body Percussion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1521" y="1746076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are two videos to watch…. </a:t>
            </a:r>
          </a:p>
          <a:p>
            <a:endParaRPr lang="en-GB" dirty="0"/>
          </a:p>
          <a:p>
            <a:r>
              <a:rPr lang="en-GB" dirty="0"/>
              <a:t>Here is an incredible video of a choir making the sounds of a thunderstorm with just their bodies!!  Listen out for the quiet and loud </a:t>
            </a:r>
            <a:r>
              <a:rPr lang="en-GB" b="1" i="1" dirty="0"/>
              <a:t>dynamics</a:t>
            </a:r>
            <a:r>
              <a:rPr lang="en-GB" dirty="0"/>
              <a:t>...</a:t>
            </a:r>
          </a:p>
          <a:p>
            <a:r>
              <a:rPr lang="en-GB" dirty="0">
                <a:highlight>
                  <a:srgbClr val="FFFF00"/>
                </a:highlight>
              </a:rPr>
              <a:t>- Can you copy their actions?</a:t>
            </a:r>
          </a:p>
          <a:p>
            <a:r>
              <a:rPr lang="en-GB" sz="1400" b="1" i="1" dirty="0">
                <a:solidFill>
                  <a:srgbClr val="00B0F0"/>
                </a:solidFill>
              </a:rPr>
              <a:t>Angel City Chorale perform “Africa”</a:t>
            </a:r>
          </a:p>
          <a:p>
            <a:r>
              <a:rPr lang="en-GB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https://youtu.be/-c9-poC5HGw</a:t>
            </a:r>
            <a:endParaRPr lang="en-GB" sz="1400" u="sng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b="1" i="1" dirty="0"/>
          </a:p>
          <a:p>
            <a:r>
              <a:rPr lang="en-GB" dirty="0"/>
              <a:t>Have a go at your own body rhythm by joining in with this video.</a:t>
            </a:r>
          </a:p>
          <a:p>
            <a:r>
              <a:rPr lang="en-GB" dirty="0">
                <a:highlight>
                  <a:srgbClr val="FFFF00"/>
                </a:highlight>
              </a:rPr>
              <a:t>- Can you keep in time with the music?  How accurate can you be?</a:t>
            </a:r>
          </a:p>
          <a:p>
            <a:r>
              <a:rPr lang="en-GB" sz="1400" b="1" i="1" dirty="0">
                <a:solidFill>
                  <a:srgbClr val="00B0F0"/>
                </a:solidFill>
                <a:latin typeface="+mj-lt"/>
              </a:rPr>
              <a:t>Ca</a:t>
            </a:r>
            <a:r>
              <a:rPr lang="en-GB" sz="1400" b="1" i="1" dirty="0">
                <a:solidFill>
                  <a:srgbClr val="00B0F0"/>
                </a:solidFill>
                <a:effectLst/>
                <a:latin typeface="+mj-lt"/>
              </a:rPr>
              <a:t>n’t Stop the Feeling body percussion</a:t>
            </a:r>
          </a:p>
          <a:p>
            <a:r>
              <a:rPr lang="en-GB" sz="14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https://www.youtube.com/watch?v=92gf8dAlhUw</a:t>
            </a:r>
            <a:endParaRPr lang="en-GB" dirty="0"/>
          </a:p>
        </p:txBody>
      </p:sp>
      <p:pic>
        <p:nvPicPr>
          <p:cNvPr id="14" name="Picture 13" descr="A picture containing toy, doll, vector graphics&#10;&#10;Description automatically generated">
            <a:extLst>
              <a:ext uri="{FF2B5EF4-FFF2-40B4-BE49-F238E27FC236}">
                <a16:creationId xmlns:a16="http://schemas.microsoft.com/office/drawing/2014/main" id="{0654658C-8AA2-40E3-9F7F-AC8DBA1BF98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0" t="7987" r="9002"/>
          <a:stretch/>
        </p:blipFill>
        <p:spPr>
          <a:xfrm>
            <a:off x="7300661" y="3861331"/>
            <a:ext cx="1807844" cy="2079093"/>
          </a:xfrm>
          <a:prstGeom prst="rect">
            <a:avLst/>
          </a:prstGeom>
        </p:spPr>
      </p:pic>
      <p:pic>
        <p:nvPicPr>
          <p:cNvPr id="16" name="Picture 15" descr="A picture containing clipart&#10;&#10;Description automatically generated">
            <a:extLst>
              <a:ext uri="{FF2B5EF4-FFF2-40B4-BE49-F238E27FC236}">
                <a16:creationId xmlns:a16="http://schemas.microsoft.com/office/drawing/2014/main" id="{C12D1279-5591-46F7-A00C-46EFEA4D00E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485" y="192931"/>
            <a:ext cx="1091104" cy="1481137"/>
          </a:xfrm>
          <a:prstGeom prst="rect">
            <a:avLst/>
          </a:prstGeom>
        </p:spPr>
      </p:pic>
      <p:pic>
        <p:nvPicPr>
          <p:cNvPr id="20" name="Picture 19" descr="A picture containing clipart&#10;&#10;Description automatically generated">
            <a:extLst>
              <a:ext uri="{FF2B5EF4-FFF2-40B4-BE49-F238E27FC236}">
                <a16:creationId xmlns:a16="http://schemas.microsoft.com/office/drawing/2014/main" id="{BFC767B1-BFED-4A1A-923F-06C54B0BA5B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1" t="7987" r="1"/>
          <a:stretch/>
        </p:blipFill>
        <p:spPr>
          <a:xfrm>
            <a:off x="7300660" y="133328"/>
            <a:ext cx="1170756" cy="211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63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69680" y="305916"/>
            <a:ext cx="36840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b="1" dirty="0">
                <a:solidFill>
                  <a:srgbClr val="0070C0"/>
                </a:solidFill>
                <a:latin typeface="Trebuchet MS" pitchFamily="34" charset="0"/>
              </a:rPr>
              <a:t>Body percussion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1521" y="1386036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Here is a body percussion challenge.</a:t>
            </a:r>
          </a:p>
          <a:p>
            <a:endParaRPr lang="en-GB" dirty="0"/>
          </a:p>
          <a:p>
            <a:pPr marL="285750" indent="-285750">
              <a:buFontTx/>
              <a:buChar char="-"/>
            </a:pPr>
            <a:r>
              <a:rPr lang="en-GB" b="1" dirty="0">
                <a:highlight>
                  <a:srgbClr val="FFFF00"/>
                </a:highlight>
              </a:rPr>
              <a:t>Can you design your own song using just body percussion?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Start by counting how many sound effects you can make with just your body.  You could start with: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Clapping your hands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Clicking your fingers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dirty="0"/>
              <a:t>Stamping your feet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Notice how each sound effect is different – they can be loud or quiet (dynamics) or they could be high or low (pitch).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dirty="0"/>
              <a:t>Try joining the different effects together to make different rhythms.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GB" b="1" dirty="0">
                <a:highlight>
                  <a:srgbClr val="FFFF00"/>
                </a:highlight>
              </a:rPr>
              <a:t>If you’re feeling adventurous you could design a sound effect song – maybe about the Jungle, Under the Sea or a Haunted House!</a:t>
            </a:r>
            <a:endParaRPr lang="en-GB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pPr marL="0" lvl="1"/>
            <a:r>
              <a:rPr lang="en-GB" b="1" dirty="0">
                <a:highlight>
                  <a:srgbClr val="FFFF00"/>
                </a:highlight>
              </a:rPr>
              <a:t>Try recording your piece and submitting it to Dojo or Twitter!</a:t>
            </a:r>
          </a:p>
        </p:txBody>
      </p:sp>
      <p:pic>
        <p:nvPicPr>
          <p:cNvPr id="6" name="Picture 5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CD60D659-2080-43A9-B4D3-B8DC8522412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61900"/>
            <a:ext cx="2267421" cy="198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28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1911</TotalTime>
  <Words>135</Words>
  <Application>Microsoft Office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Varley</dc:creator>
  <cp:lastModifiedBy>Louise Allingham</cp:lastModifiedBy>
  <cp:revision>350</cp:revision>
  <dcterms:created xsi:type="dcterms:W3CDTF">2016-09-05T21:44:27Z</dcterms:created>
  <dcterms:modified xsi:type="dcterms:W3CDTF">2021-01-28T20:18:36Z</dcterms:modified>
</cp:coreProperties>
</file>