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36322a89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36322a89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36322a89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36322a89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36322a89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36322a89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36322a89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36322a89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36322a89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36322a89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36322a89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36322a89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36322a89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36322a89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36322a89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36322a89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36322a89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36322a89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36322a89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36322a89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36322a8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36322a8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36322a89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36322a89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36322a89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36322a89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36322a89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36322a89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36322a89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36322a89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36322a8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36322a8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36322a8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36322a89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36322a89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36322a89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36322a89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36322a89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36322a89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36322a89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6322a89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36322a89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36322a89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36322a89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Year 6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Wednesday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2937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Guided reading</a:t>
            </a:r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81325" cy="48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389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289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6390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Wednesday 6th January</a:t>
            </a:r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English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0898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01201" cy="47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10325"/>
            <a:ext cx="8592050" cy="40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4733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8493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8652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86025"/>
            <a:ext cx="320093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8190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430951" cy="44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02200" cy="4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344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3680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7349" cy="44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05499" cy="40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8951" cy="39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On-screen Show (16:9)</PresentationFormat>
  <Paragraphs>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Simple Light</vt:lpstr>
      <vt:lpstr>Year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Guided reading</vt:lpstr>
      <vt:lpstr>PowerPoint Presentation</vt:lpstr>
      <vt:lpstr>PowerPoint Presentation</vt:lpstr>
      <vt:lpstr>PowerPoint Presentation</vt:lpstr>
      <vt:lpstr>PowerPoint Presentation</vt:lpstr>
      <vt:lpstr>Wednesday 6th January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</dc:title>
  <dc:creator>Louise Allingham</dc:creator>
  <cp:lastModifiedBy>Louise Allingham</cp:lastModifiedBy>
  <cp:revision>1</cp:revision>
  <dcterms:modified xsi:type="dcterms:W3CDTF">2021-01-05T13:57:32Z</dcterms:modified>
</cp:coreProperties>
</file>