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44a5b6f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d44a5b6f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cf3ff30a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cf3ff30a5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cf3ff30a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cf3ff30a5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dcf3ff30a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dcf3ff30a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cf3ff30a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cf3ff30a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cf3ff30a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cf3ff30a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dcf3ff30a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dcf3ff30a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dcf3ff30a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dcf3ff30a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dcf3ff30a5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dcf3ff30a5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dcf3ff30a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dcf3ff30a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cf3ff30a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cf3ff30a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cf3ff30a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cf3ff30a5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dcf3ff30a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dcf3ff30a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dcf3ff30a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dcf3ff30a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cf3ff30a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cf3ff30a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cf3ff30a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cf3ff30a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cf3ff30a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cf3ff30a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cf3ff30a5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cf3ff30a5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dcf3ff30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dcf3ff30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cf3ff30a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cf3ff30a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cf3ff30a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cf3ff30a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cf3ff30a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cf3ff30a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44a5b6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44a5b6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d44a5b6f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d44a5b6f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d44a5b6f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dd44a5b6f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PSHE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Summer 1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100" y="216775"/>
            <a:ext cx="308610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03153" y="918884"/>
            <a:ext cx="4629475" cy="330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444700" y="945724"/>
            <a:ext cx="4513575" cy="32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Year 5</a:t>
            </a:r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First aid and Charity donations.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28" y="0"/>
            <a:ext cx="2300773" cy="283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002" y="3532350"/>
            <a:ext cx="2808000" cy="16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407779" y="800428"/>
            <a:ext cx="4325676" cy="32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510598" y="838477"/>
            <a:ext cx="4288824" cy="320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59066" y="924184"/>
            <a:ext cx="4153550" cy="310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58287" y="1023675"/>
            <a:ext cx="4396925" cy="30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453950" y="773713"/>
            <a:ext cx="4857325" cy="35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81800" y="902025"/>
            <a:ext cx="4498275" cy="31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01784" y="984709"/>
            <a:ext cx="4445100" cy="31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38600" y="964900"/>
            <a:ext cx="4732497" cy="3213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776700" y="901825"/>
            <a:ext cx="4684450" cy="33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93950" y="808900"/>
            <a:ext cx="4819700" cy="35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Year 6</a:t>
            </a:r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50" y="862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3228" y="2241300"/>
            <a:ext cx="2300773" cy="283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0042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0250" y="261938"/>
            <a:ext cx="3476625" cy="461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Careers and finance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Year 1 / 2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50" y="86200"/>
            <a:ext cx="24384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9929" y="2755449"/>
            <a:ext cx="1938651" cy="238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691940" y="-368313"/>
            <a:ext cx="3133725" cy="512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590925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030750" y="324800"/>
            <a:ext cx="3505200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476625" cy="46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858975" y="166688"/>
            <a:ext cx="34861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390900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974400" y="242888"/>
            <a:ext cx="3476625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44805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343275" cy="46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916600" y="266700"/>
            <a:ext cx="3400425" cy="46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2400" y="152400"/>
            <a:ext cx="3486150" cy="46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997800" y="271463"/>
            <a:ext cx="3305175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Where does money come from?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0150" y="1225925"/>
            <a:ext cx="2451150" cy="330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909" y="1257922"/>
            <a:ext cx="2379725" cy="32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33775" cy="461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7975" y="257175"/>
            <a:ext cx="3419475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325" y="439750"/>
            <a:ext cx="3390900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150" y="447675"/>
            <a:ext cx="3305175" cy="424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6013" y="600075"/>
            <a:ext cx="3209925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675" y="909574"/>
            <a:ext cx="2920507" cy="36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25513" y="1046687"/>
            <a:ext cx="4345751" cy="305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571688" y="921913"/>
            <a:ext cx="4096024" cy="30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06366" y="1042209"/>
            <a:ext cx="4440425" cy="32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400186" y="971488"/>
            <a:ext cx="4440401" cy="320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223565" y="856903"/>
            <a:ext cx="4827025" cy="34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219447" y="786487"/>
            <a:ext cx="4934404" cy="3570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</Words>
  <Application>Microsoft Office PowerPoint</Application>
  <PresentationFormat>On-screen Show (16:9)</PresentationFormat>
  <Paragraphs>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Arial</vt:lpstr>
      <vt:lpstr>Simple Light</vt:lpstr>
      <vt:lpstr>PSHE</vt:lpstr>
      <vt:lpstr>Careers and finance</vt:lpstr>
      <vt:lpstr>Where does money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PSHE</dc:title>
  <dc:creator>Louise Allingham</dc:creator>
  <cp:lastModifiedBy>Louise Allingham</cp:lastModifiedBy>
  <cp:revision>1</cp:revision>
  <dcterms:modified xsi:type="dcterms:W3CDTF">2021-05-28T14:49:11Z</dcterms:modified>
</cp:coreProperties>
</file>